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57" r:id="rId6"/>
    <p:sldId id="263" r:id="rId7"/>
    <p:sldId id="261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87" d="100"/>
          <a:sy n="8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8018542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VY_32_INOVACE_S2_M_10_PJ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Zavedení matematických pojmů – menšenec, menšitel,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			      rozdíl.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	Žák provádí jednoduché početní operace s přirozenými 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		čísly.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Menšenec, menšitel, rozdíl.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Září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2012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5649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Dvě čísla, která mezi sebou odečítáme nazýváme </a:t>
            </a:r>
            <a:r>
              <a:rPr lang="cs-CZ" b="1" dirty="0" smtClean="0">
                <a:solidFill>
                  <a:srgbClr val="00B050"/>
                </a:solidFill>
              </a:rPr>
              <a:t>menšenec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rgbClr val="00B050"/>
                </a:solidFill>
              </a:rPr>
              <a:t>menšitel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Výsledek po odečítání je </a:t>
            </a:r>
            <a:r>
              <a:rPr lang="cs-CZ" b="1" dirty="0" smtClean="0">
                <a:solidFill>
                  <a:srgbClr val="FF0000"/>
                </a:solidFill>
              </a:rPr>
              <a:t>rozdíl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sz="10700" dirty="0" smtClean="0">
                <a:solidFill>
                  <a:srgbClr val="00B050"/>
                </a:solidFill>
              </a:rPr>
              <a:t>8</a:t>
            </a:r>
            <a:r>
              <a:rPr lang="cs-CZ" sz="10700" dirty="0" smtClean="0"/>
              <a:t>	-	</a:t>
            </a:r>
            <a:r>
              <a:rPr lang="cs-CZ" sz="10700" dirty="0" smtClean="0">
                <a:solidFill>
                  <a:srgbClr val="00B050"/>
                </a:solidFill>
              </a:rPr>
              <a:t>5</a:t>
            </a:r>
            <a:r>
              <a:rPr lang="cs-CZ" sz="10700" dirty="0" smtClean="0"/>
              <a:t>	=	</a:t>
            </a:r>
            <a:r>
              <a:rPr lang="cs-CZ" sz="10700" dirty="0" smtClean="0">
                <a:solidFill>
                  <a:srgbClr val="FF0000"/>
                </a:solidFill>
              </a:rPr>
              <a:t>3</a:t>
            </a:r>
            <a:endParaRPr lang="cs-CZ" sz="107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825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Jak nazýváme dvě čísla, která mezi sebou odečítáme?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r>
              <a:rPr lang="cs-CZ" sz="9800" dirty="0" smtClean="0"/>
              <a:t>-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619672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724128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8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Řešení: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Jak nazýváme dvě čísla, která mezi sebou odečítáme?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r>
              <a:rPr lang="cs-CZ" sz="9800" dirty="0" smtClean="0"/>
              <a:t>-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619672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menšenec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724128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menšitel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213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nazýváme výsledek po odečítání?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03848" y="3097769"/>
            <a:ext cx="2664296" cy="136815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96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Jak nazýváme výsledek po sčítání?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03848" y="3097769"/>
            <a:ext cx="2664296" cy="136815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rozdíl</a:t>
            </a:r>
            <a:endParaRPr lang="cs-CZ" sz="6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09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správné pojmy pod příklad.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8		-		7		=		1</a:t>
            </a:r>
            <a:endParaRPr lang="cs-CZ" sz="7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51520" y="3584507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851920" y="3544555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295403" y="3482288"/>
            <a:ext cx="1440160" cy="1001363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6102" y="3382806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</a:t>
            </a:r>
            <a:r>
              <a:rPr lang="cs-CZ" sz="7200" dirty="0" smtClean="0"/>
              <a:t>-				=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03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96459" y="3483656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</a:t>
            </a:r>
            <a:r>
              <a:rPr lang="cs-CZ" sz="7200" dirty="0" smtClean="0"/>
              <a:t>-				=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Doplň správné pojmy pod příklad.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8		-		7		=		1</a:t>
            </a:r>
            <a:endParaRPr lang="cs-CZ" sz="7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51920" y="3544555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menšitel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295403" y="3482288"/>
            <a:ext cx="1440160" cy="1001363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rozdíl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3584507"/>
            <a:ext cx="1584176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menšenec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12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55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Dvě čísla, která mezi sebou odečítáme nazýváme menšenec a menšitel. Výsledek po odečítání je rozdíl. 8 - 5 = 3</vt:lpstr>
      <vt:lpstr>       Jak nazýváme dvě čísla, která mezi sebou odečítáme?    - </vt:lpstr>
      <vt:lpstr>      Řešení: Jak nazýváme dvě čísla, která mezi sebou odečítáme?    - </vt:lpstr>
      <vt:lpstr>Jak nazýváme výsledek po odečítání?</vt:lpstr>
      <vt:lpstr>Řešení: Jak nazýváme výsledek po sčítání?</vt:lpstr>
      <vt:lpstr>Doplň správné pojmy pod příklad.</vt:lpstr>
      <vt:lpstr>Řešení: Doplň správné pojmy pod příklad.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17</cp:revision>
  <cp:lastPrinted>2013-04-21T19:12:58Z</cp:lastPrinted>
  <dcterms:created xsi:type="dcterms:W3CDTF">2013-04-21T17:28:00Z</dcterms:created>
  <dcterms:modified xsi:type="dcterms:W3CDTF">2013-05-23T11:11:52Z</dcterms:modified>
</cp:coreProperties>
</file>