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494633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VY_32_INOVACE_S2_M_11_PJ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10, sčítání a odečítání, používání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matematických pojmů – sčítanec, součet, menšenec,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Žák sčítá a odečítá v oboru do 10 bez přechodu desítky.	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Září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7 a druhý 2.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9 a menšitel je 3.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7 a druhý 2.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9 a menšitel je 3.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7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2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3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6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9925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40</Words>
  <Application>Microsoft Office PowerPoint</Application>
  <PresentationFormat>Předvádění na obrazovce (4:3)</PresentationFormat>
  <Paragraphs>44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19</cp:revision>
  <cp:lastPrinted>2013-04-21T19:12:58Z</cp:lastPrinted>
  <dcterms:created xsi:type="dcterms:W3CDTF">2013-04-21T17:28:00Z</dcterms:created>
  <dcterms:modified xsi:type="dcterms:W3CDTF">2013-05-23T11:12:14Z</dcterms:modified>
</cp:coreProperties>
</file>