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9" r:id="rId3"/>
    <p:sldId id="271" r:id="rId4"/>
    <p:sldId id="265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06" autoAdjust="0"/>
    <p:restoredTop sz="94660"/>
  </p:normalViewPr>
  <p:slideViewPr>
    <p:cSldViewPr>
      <p:cViewPr varScale="1">
        <p:scale>
          <a:sx n="87" d="100"/>
          <a:sy n="8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17606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73461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3177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89104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754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69357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65144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2347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497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8865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5843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43804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9" name="obrázek 1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51647" y="228600"/>
            <a:ext cx="5640705" cy="1341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781538" y="1707534"/>
            <a:ext cx="8054577" cy="427809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Název školy: Základní škola a Mateřská škola Libhošť 90, příspěvková organizace</a:t>
            </a: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Autor:			Mgr. Pavla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Jeníková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Název projektu:		Moderní škola</a:t>
            </a: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Registrační číslo projektu:	CZ.1.07/1.4.00/21.3715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Název:			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VY_32_INOVACE_S2_M_12_PJ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Anotace:			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Operace s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čísly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			Obor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č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ísel do 10, sčítání a odečítání, používání</a:t>
            </a:r>
          </a:p>
          <a:p>
            <a:r>
              <a:rPr lang="cs-CZ" sz="16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		matematických pojmů – sčítanec, součet, menšenec,</a:t>
            </a:r>
          </a:p>
          <a:p>
            <a:r>
              <a:rPr lang="cs-CZ" sz="16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		menšitel, rozdíl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Očekáváné výstupy:	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Žák sčítá a odečítá v oboru do 10 bez přechodu desítky.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Klíčová slova:		Vypočítej rozdíl, vypočítej součet.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Druh učebního materiálu:	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Prezentace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Ročník:			2.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Datum ověření:		</a:t>
            </a:r>
            <a:r>
              <a:rPr lang="cs-CZ" sz="1600" smtClean="0">
                <a:latin typeface="Arial" pitchFamily="34" charset="0"/>
                <a:cs typeface="Arial" pitchFamily="34" charset="0"/>
              </a:rPr>
              <a:t>Září </a:t>
            </a:r>
            <a:r>
              <a:rPr lang="cs-CZ" sz="1600" smtClean="0">
                <a:latin typeface="Arial" pitchFamily="34" charset="0"/>
                <a:cs typeface="Arial" pitchFamily="34" charset="0"/>
              </a:rPr>
              <a:t>2012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1687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	1.	Vypočítej součet čísel 2 a 6.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			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2.	Vypočítej rozdíl čísel 10 a 7.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 smtClean="0"/>
              <a:t>Matematická rozcvička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83568" y="263691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3779912" y="263691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6804248" y="2636912"/>
            <a:ext cx="1512168" cy="93610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683568" y="551723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3785383" y="551723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6804248" y="5517232"/>
            <a:ext cx="1512168" cy="93610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148064" y="2420888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sz="7200" dirty="0" smtClean="0"/>
              <a:t>=</a:t>
            </a:r>
            <a:endParaRPr lang="cs-CZ" sz="7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sz="7200" dirty="0" smtClean="0"/>
              <a:t>=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3977329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	1.	Vypočítej součet čísel 2 a 6.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			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2.	Vypočítej rozdíl čísel 10 a 7.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83568" y="263691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2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779912" y="263691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6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804248" y="2636912"/>
            <a:ext cx="1512168" cy="93610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8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83568" y="551723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10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785383" y="551723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7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804248" y="5517232"/>
            <a:ext cx="1512168" cy="93610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3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148064" y="2420888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sz="7200" dirty="0" smtClean="0"/>
              <a:t>=</a:t>
            </a:r>
            <a:endParaRPr lang="cs-CZ" sz="7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sz="7200" dirty="0" smtClean="0"/>
              <a:t>=</a:t>
            </a:r>
            <a:endParaRPr lang="cs-CZ" sz="7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123728" y="2480992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sz="7200" dirty="0" smtClean="0"/>
              <a:t>+</a:t>
            </a:r>
            <a:endParaRPr lang="cs-CZ" sz="7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23728" y="5385119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</a:t>
            </a:r>
            <a:r>
              <a:rPr lang="cs-CZ" sz="7200" dirty="0"/>
              <a:t>-</a:t>
            </a:r>
          </a:p>
        </p:txBody>
      </p:sp>
    </p:spTree>
    <p:extLst>
      <p:ext uri="{BB962C8B-B14F-4D97-AF65-F5344CB8AC3E}">
        <p14:creationId xmlns:p14="http://schemas.microsoft.com/office/powerpoint/2010/main" val="2024818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Použité zdroje :	</a:t>
            </a:r>
            <a:br>
              <a:rPr lang="cs-CZ" dirty="0" smtClean="0"/>
            </a:br>
            <a:r>
              <a:rPr lang="cs-CZ" sz="3600" dirty="0" smtClean="0"/>
              <a:t>K vytvoření  učebního materiálu byl použit Microsoft PowerPoint a vlastní nápady.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056875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192</TotalTime>
  <Words>39</Words>
  <Application>Microsoft Office PowerPoint</Application>
  <PresentationFormat>Předvádění na obrazovce (4:3)</PresentationFormat>
  <Paragraphs>44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Matematická rozcvička</vt:lpstr>
      <vt:lpstr>Řešení</vt:lpstr>
      <vt:lpstr>Použité zdroje :  K vytvoření  učebního materiálu byl použit Microsoft PowerPoint a vlastní nápady.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</dc:creator>
  <cp:lastModifiedBy>Pavla Jeníková</cp:lastModifiedBy>
  <cp:revision>20</cp:revision>
  <cp:lastPrinted>2013-04-21T19:12:58Z</cp:lastPrinted>
  <dcterms:created xsi:type="dcterms:W3CDTF">2013-04-21T17:28:00Z</dcterms:created>
  <dcterms:modified xsi:type="dcterms:W3CDTF">2013-05-23T11:12:36Z</dcterms:modified>
</cp:coreProperties>
</file>