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0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06" autoAdjust="0"/>
    <p:restoredTop sz="94660"/>
  </p:normalViewPr>
  <p:slideViewPr>
    <p:cSldViewPr>
      <p:cViewPr varScale="1">
        <p:scale>
          <a:sx n="87" d="100"/>
          <a:sy n="87" d="100"/>
        </p:scale>
        <p:origin x="-109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054577" cy="427809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VY_32_INOVACE_S2_M_13_PJ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20, sčítání a odečítání do 20 bez přechodu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			10,používání matematických pojmů –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 			sčítanec, součet, menšenec, menšitel, rozdíl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Žák sčítá a odečítá v oboru do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20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bez přechodu desítky.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dirty="0" err="1" smtClean="0">
                <a:latin typeface="Arial" pitchFamily="34" charset="0"/>
                <a:cs typeface="Arial" pitchFamily="34" charset="0"/>
              </a:rPr>
              <a:t>Zaří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11 a druhý 8.</a:t>
            </a:r>
            <a:br>
              <a:rPr lang="cs-CZ" dirty="0" smtClean="0"/>
            </a:br>
            <a:r>
              <a:rPr lang="cs-CZ" dirty="0" smtClean="0"/>
              <a:t>		Vypočítej součet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18 a menšitel je 6.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rozdíl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	Jeden sčítanec je 11 a druhý 8.</a:t>
            </a:r>
            <a:br>
              <a:rPr lang="cs-CZ" dirty="0" smtClean="0"/>
            </a:br>
            <a:r>
              <a:rPr lang="cs-CZ" dirty="0" smtClean="0"/>
              <a:t>		Vypočítej součet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				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2.	Menšenec je 18 a menšitel je 6.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rozdíl těchto čísel.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Řešení:	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83568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11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779912" y="263691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8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6804248" y="263691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19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83568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18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785383" y="5517232"/>
            <a:ext cx="1512168" cy="936104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6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804248" y="5517232"/>
            <a:ext cx="1512168" cy="936104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>
                <a:solidFill>
                  <a:schemeClr val="tx1"/>
                </a:solidFill>
              </a:rPr>
              <a:t>12</a:t>
            </a:r>
            <a:endParaRPr lang="cs-CZ" sz="6600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r>
              <a:rPr lang="cs-CZ" sz="7200" dirty="0" smtClean="0"/>
              <a:t>=</a:t>
            </a:r>
            <a:endParaRPr lang="cs-CZ" sz="7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73215" y="2458794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</a:t>
            </a:r>
            <a:r>
              <a:rPr lang="cs-CZ" sz="7200" dirty="0"/>
              <a:t>+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2273215" y="5385119"/>
            <a:ext cx="15121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</a:t>
            </a:r>
            <a:r>
              <a:rPr lang="cs-CZ" sz="7200" dirty="0" smtClean="0"/>
              <a:t>-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69925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40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Řešení: 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23</cp:revision>
  <cp:lastPrinted>2013-04-21T19:12:58Z</cp:lastPrinted>
  <dcterms:created xsi:type="dcterms:W3CDTF">2013-04-21T17:28:00Z</dcterms:created>
  <dcterms:modified xsi:type="dcterms:W3CDTF">2013-05-23T11:12:57Z</dcterms:modified>
</cp:coreProperties>
</file>