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71" r:id="rId4"/>
    <p:sldId id="265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4660"/>
  </p:normalViewPr>
  <p:slideViewPr>
    <p:cSldViewPr>
      <p:cViewPr varScale="1">
        <p:scale>
          <a:sx n="87" d="100"/>
          <a:sy n="8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1760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7346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177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910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75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935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514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234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49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886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5843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4380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9" name="obrázek 1" descr="Logolink_horizontal_zaklad_RGB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1647" y="228600"/>
            <a:ext cx="5640705" cy="1341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ovéPole 14"/>
          <p:cNvSpPr txBox="1"/>
          <p:nvPr/>
        </p:nvSpPr>
        <p:spPr>
          <a:xfrm>
            <a:off x="781538" y="1707534"/>
            <a:ext cx="8054577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Název školy: Základní škola a Mateřská škola Libhošť 90, příspěvková organizace</a:t>
            </a:r>
          </a:p>
          <a:p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Autor:			Mgr. Pavla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Jeníková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Název projektu:		Moderní škola</a:t>
            </a:r>
          </a:p>
          <a:p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Registrační číslo projektu:	CZ.1.07/1.4.00/21.3715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Název:			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VY_32_INOVACE_S2_M_14_PJ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Anotace:			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Operace s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čísly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			Obor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ísel do 20, sčítání a odečítání, bez přechodu 10,</a:t>
            </a:r>
          </a:p>
          <a:p>
            <a:r>
              <a:rPr lang="cs-CZ" sz="16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		používání	matematických pojmů –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			sčítanec, součet, menšenec,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menšitel, rozdíl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Očekáváné výstupy:	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Žák sčítá a odečítá v oboru do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bez přechodu desítky.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Klíčová slova:		Vypočítej rozdíl, vypočítej součet.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Druh učebního materiálu:	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Prezentace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Ročník:			2.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Datum ověření:		</a:t>
            </a:r>
            <a:r>
              <a:rPr lang="cs-CZ" sz="1600" smtClean="0">
                <a:latin typeface="Arial" pitchFamily="34" charset="0"/>
                <a:cs typeface="Arial" pitchFamily="34" charset="0"/>
              </a:rPr>
              <a:t>Září </a:t>
            </a:r>
            <a:r>
              <a:rPr lang="cs-CZ" sz="1600" smtClean="0">
                <a:latin typeface="Arial" pitchFamily="34" charset="0"/>
                <a:cs typeface="Arial" pitchFamily="34" charset="0"/>
              </a:rPr>
              <a:t>2012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68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	1.	Vypočítej součet čísel 12 a 6.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			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2.	Vypočítej rozdíl čísel 18 a 7.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 smtClean="0"/>
              <a:t>Matematická rozcvička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683568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779912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6804248" y="263691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683568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3785383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6804248" y="551723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2420888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397732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	1.	Vypočítej součet čísel 12 a 6.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			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2.	Vypočítej rozdíl čísel 18 a 7.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683568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12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779912" y="263691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6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804248" y="263691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18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83568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18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785383" y="5517232"/>
            <a:ext cx="1512168" cy="93610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7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804248" y="5517232"/>
            <a:ext cx="15121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11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2420888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=</a:t>
            </a:r>
            <a:endParaRPr lang="cs-CZ" sz="7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123728" y="2480992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sz="7200" dirty="0" smtClean="0"/>
              <a:t>+</a:t>
            </a:r>
            <a:endParaRPr lang="cs-CZ" sz="7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123728" y="5385119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</a:t>
            </a:r>
            <a:r>
              <a:rPr lang="cs-CZ" sz="7200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202481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Použité zdroje :	</a:t>
            </a:r>
            <a:br>
              <a:rPr lang="cs-CZ" dirty="0" smtClean="0"/>
            </a:br>
            <a:r>
              <a:rPr lang="cs-CZ" sz="3600" dirty="0" smtClean="0"/>
              <a:t>K vytvoření  učebního materiálu byl použit Microsoft PowerPoint a vlastní nápady.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05687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39</Words>
  <Application>Microsoft Office PowerPoint</Application>
  <PresentationFormat>Předvádění na obrazovce (4:3)</PresentationFormat>
  <Paragraphs>44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Matematická rozcvička</vt:lpstr>
      <vt:lpstr>Řešení</vt:lpstr>
      <vt:lpstr>Použité zdroje :  K vytvoření  učebního materiálu byl použit Microsoft PowerPoint a vlastní nápady.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pavla</dc:creator>
  <cp:lastModifiedBy>Pavla Jeníková</cp:lastModifiedBy>
  <cp:revision>21</cp:revision>
  <cp:lastPrinted>2013-04-21T19:12:58Z</cp:lastPrinted>
  <dcterms:created xsi:type="dcterms:W3CDTF">2013-04-21T17:28:00Z</dcterms:created>
  <dcterms:modified xsi:type="dcterms:W3CDTF">2013-05-23T11:13:28Z</dcterms:modified>
</cp:coreProperties>
</file>