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51" r:id="rId2"/>
    <p:sldId id="372" r:id="rId3"/>
    <p:sldId id="373" r:id="rId4"/>
    <p:sldId id="375" r:id="rId5"/>
    <p:sldId id="376" r:id="rId6"/>
    <p:sldId id="377" r:id="rId7"/>
    <p:sldId id="378" r:id="rId8"/>
    <p:sldId id="45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449594-6B78-41AC-94F5-BA5436911FF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05F002-B292-455C-AA57-B5A373AF098F}">
      <dgm:prSet phldrT="[Text]" custT="1"/>
      <dgm:spPr>
        <a:solidFill>
          <a:srgbClr val="33CC33"/>
        </a:solidFill>
      </dgm:spPr>
      <dgm:t>
        <a:bodyPr/>
        <a:lstStyle/>
        <a:p>
          <a:r>
            <a:rPr lang="cs-CZ" sz="3200" b="1" baseline="0" dirty="0" smtClean="0">
              <a:solidFill>
                <a:srgbClr val="C00000"/>
              </a:solidFill>
            </a:rPr>
            <a:t>ROD MUŽSKÝ</a:t>
          </a:r>
          <a:endParaRPr lang="cs-CZ" sz="3200" b="1" baseline="0" dirty="0">
            <a:solidFill>
              <a:srgbClr val="C00000"/>
            </a:solidFill>
          </a:endParaRPr>
        </a:p>
      </dgm:t>
    </dgm:pt>
    <dgm:pt modelId="{FDF3E996-F4DD-4665-A863-2095E571CB54}" type="parTrans" cxnId="{AC32E172-AE15-473C-8C92-FDCEB29190EB}">
      <dgm:prSet/>
      <dgm:spPr/>
      <dgm:t>
        <a:bodyPr/>
        <a:lstStyle/>
        <a:p>
          <a:endParaRPr lang="cs-CZ"/>
        </a:p>
      </dgm:t>
    </dgm:pt>
    <dgm:pt modelId="{DDEB8BB0-934C-4BA1-AEE1-B70F527C9954}" type="sibTrans" cxnId="{AC32E172-AE15-473C-8C92-FDCEB29190EB}">
      <dgm:prSet/>
      <dgm:spPr/>
      <dgm:t>
        <a:bodyPr/>
        <a:lstStyle/>
        <a:p>
          <a:endParaRPr lang="cs-CZ"/>
        </a:p>
      </dgm:t>
    </dgm:pt>
    <dgm:pt modelId="{19CBC40F-0025-44D6-8627-ADDA9075B025}">
      <dgm:prSet phldrT="[Text]" custT="1"/>
      <dgm:spPr>
        <a:solidFill>
          <a:srgbClr val="0066FF"/>
        </a:solidFill>
      </dgm:spPr>
      <dgm:t>
        <a:bodyPr/>
        <a:lstStyle/>
        <a:p>
          <a:r>
            <a:rPr lang="cs-CZ" sz="3200" baseline="0" dirty="0" smtClean="0">
              <a:solidFill>
                <a:schemeClr val="bg1"/>
              </a:solidFill>
            </a:rPr>
            <a:t>životný</a:t>
          </a:r>
          <a:endParaRPr lang="cs-CZ" sz="3200" baseline="0" dirty="0">
            <a:solidFill>
              <a:schemeClr val="bg1"/>
            </a:solidFill>
          </a:endParaRPr>
        </a:p>
      </dgm:t>
    </dgm:pt>
    <dgm:pt modelId="{EE844574-F0CA-4BA5-B3E6-D79ECF0D8B0E}" type="parTrans" cxnId="{B709F305-5F05-4DAA-9D77-BC51CA0DFAFA}">
      <dgm:prSet/>
      <dgm:spPr/>
      <dgm:t>
        <a:bodyPr/>
        <a:lstStyle/>
        <a:p>
          <a:endParaRPr lang="cs-CZ"/>
        </a:p>
      </dgm:t>
    </dgm:pt>
    <dgm:pt modelId="{7789A320-A956-48BE-8988-9B10C62B3BEE}" type="sibTrans" cxnId="{B709F305-5F05-4DAA-9D77-BC51CA0DFAFA}">
      <dgm:prSet/>
      <dgm:spPr/>
      <dgm:t>
        <a:bodyPr/>
        <a:lstStyle/>
        <a:p>
          <a:endParaRPr lang="cs-CZ"/>
        </a:p>
      </dgm:t>
    </dgm:pt>
    <dgm:pt modelId="{0FC9C14B-D455-4D41-8010-EE8CA3DFA8A7}">
      <dgm:prSet phldrT="[Text]" custT="1"/>
      <dgm:spPr>
        <a:solidFill>
          <a:srgbClr val="0066FF"/>
        </a:solidFill>
      </dgm:spPr>
      <dgm:t>
        <a:bodyPr/>
        <a:lstStyle/>
        <a:p>
          <a:r>
            <a:rPr lang="cs-CZ" sz="3200" baseline="0" dirty="0" smtClean="0">
              <a:solidFill>
                <a:schemeClr val="bg1"/>
              </a:solidFill>
            </a:rPr>
            <a:t>neživotný</a:t>
          </a:r>
          <a:endParaRPr lang="cs-CZ" sz="3200" baseline="0" dirty="0">
            <a:solidFill>
              <a:schemeClr val="bg1"/>
            </a:solidFill>
          </a:endParaRPr>
        </a:p>
      </dgm:t>
    </dgm:pt>
    <dgm:pt modelId="{896C23BE-BE8D-4D51-9DC7-70A7F15A8090}" type="parTrans" cxnId="{C03B83B6-033A-49F6-A446-BD14A36C7700}">
      <dgm:prSet/>
      <dgm:spPr/>
      <dgm:t>
        <a:bodyPr/>
        <a:lstStyle/>
        <a:p>
          <a:endParaRPr lang="cs-CZ"/>
        </a:p>
      </dgm:t>
    </dgm:pt>
    <dgm:pt modelId="{9F04E055-AB9A-4DEE-A956-EF3548159117}" type="sibTrans" cxnId="{C03B83B6-033A-49F6-A446-BD14A36C7700}">
      <dgm:prSet/>
      <dgm:spPr/>
      <dgm:t>
        <a:bodyPr/>
        <a:lstStyle/>
        <a:p>
          <a:endParaRPr lang="cs-CZ"/>
        </a:p>
      </dgm:t>
    </dgm:pt>
    <dgm:pt modelId="{17211026-BE8F-44C2-B47D-7891BA453193}" type="pres">
      <dgm:prSet presAssocID="{81449594-6B78-41AC-94F5-BA5436911FF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E569EA2-5FDB-435A-857B-807E0A4636AC}" type="pres">
      <dgm:prSet presAssocID="{2C05F002-B292-455C-AA57-B5A373AF098F}" presName="hierRoot1" presStyleCnt="0">
        <dgm:presLayoutVars>
          <dgm:hierBranch val="init"/>
        </dgm:presLayoutVars>
      </dgm:prSet>
      <dgm:spPr/>
    </dgm:pt>
    <dgm:pt modelId="{BD7D5827-7C39-4D11-9530-C3742A18AB4C}" type="pres">
      <dgm:prSet presAssocID="{2C05F002-B292-455C-AA57-B5A373AF098F}" presName="rootComposite1" presStyleCnt="0"/>
      <dgm:spPr/>
    </dgm:pt>
    <dgm:pt modelId="{E8BE845F-FD28-481F-9CC0-1A9266791716}" type="pres">
      <dgm:prSet presAssocID="{2C05F002-B292-455C-AA57-B5A373AF098F}" presName="rootText1" presStyleLbl="node0" presStyleIdx="0" presStyleCnt="1" custScaleY="860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2B9930-0C44-4C5A-95B4-7C8E9A8AAAFA}" type="pres">
      <dgm:prSet presAssocID="{2C05F002-B292-455C-AA57-B5A373AF098F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3A22177-429B-4938-8759-8BDA9A54B50D}" type="pres">
      <dgm:prSet presAssocID="{2C05F002-B292-455C-AA57-B5A373AF098F}" presName="hierChild2" presStyleCnt="0"/>
      <dgm:spPr/>
    </dgm:pt>
    <dgm:pt modelId="{93004964-8A93-4F0F-B58F-9C9D13FD6655}" type="pres">
      <dgm:prSet presAssocID="{EE844574-F0CA-4BA5-B3E6-D79ECF0D8B0E}" presName="Name37" presStyleLbl="parChTrans1D2" presStyleIdx="0" presStyleCnt="2"/>
      <dgm:spPr/>
      <dgm:t>
        <a:bodyPr/>
        <a:lstStyle/>
        <a:p>
          <a:endParaRPr lang="cs-CZ"/>
        </a:p>
      </dgm:t>
    </dgm:pt>
    <dgm:pt modelId="{C70DB08D-497F-4911-A690-03BB6DD3B125}" type="pres">
      <dgm:prSet presAssocID="{19CBC40F-0025-44D6-8627-ADDA9075B025}" presName="hierRoot2" presStyleCnt="0">
        <dgm:presLayoutVars>
          <dgm:hierBranch val="init"/>
        </dgm:presLayoutVars>
      </dgm:prSet>
      <dgm:spPr/>
    </dgm:pt>
    <dgm:pt modelId="{2FF605A0-FBC9-4D89-AF67-B16EC48ADD6B}" type="pres">
      <dgm:prSet presAssocID="{19CBC40F-0025-44D6-8627-ADDA9075B025}" presName="rootComposite" presStyleCnt="0"/>
      <dgm:spPr/>
    </dgm:pt>
    <dgm:pt modelId="{88F8BBB4-5D19-4543-B49F-48AB5B2C8444}" type="pres">
      <dgm:prSet presAssocID="{19CBC40F-0025-44D6-8627-ADDA9075B025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3C124D-0C92-472E-9B93-84F0664AB436}" type="pres">
      <dgm:prSet presAssocID="{19CBC40F-0025-44D6-8627-ADDA9075B025}" presName="rootConnector" presStyleLbl="node2" presStyleIdx="0" presStyleCnt="2"/>
      <dgm:spPr/>
      <dgm:t>
        <a:bodyPr/>
        <a:lstStyle/>
        <a:p>
          <a:endParaRPr lang="cs-CZ"/>
        </a:p>
      </dgm:t>
    </dgm:pt>
    <dgm:pt modelId="{2B4930AE-7979-4882-B841-EEB67A84769E}" type="pres">
      <dgm:prSet presAssocID="{19CBC40F-0025-44D6-8627-ADDA9075B025}" presName="hierChild4" presStyleCnt="0"/>
      <dgm:spPr/>
    </dgm:pt>
    <dgm:pt modelId="{B5C69A7C-5CE8-4042-BFE0-4C0A6E2DF830}" type="pres">
      <dgm:prSet presAssocID="{19CBC40F-0025-44D6-8627-ADDA9075B025}" presName="hierChild5" presStyleCnt="0"/>
      <dgm:spPr/>
    </dgm:pt>
    <dgm:pt modelId="{AE7A0F1B-F6C2-47CD-ACE9-2D2959631F2D}" type="pres">
      <dgm:prSet presAssocID="{896C23BE-BE8D-4D51-9DC7-70A7F15A8090}" presName="Name37" presStyleLbl="parChTrans1D2" presStyleIdx="1" presStyleCnt="2"/>
      <dgm:spPr/>
      <dgm:t>
        <a:bodyPr/>
        <a:lstStyle/>
        <a:p>
          <a:endParaRPr lang="cs-CZ"/>
        </a:p>
      </dgm:t>
    </dgm:pt>
    <dgm:pt modelId="{B82272D6-7D91-4032-93BE-42E17B6CB576}" type="pres">
      <dgm:prSet presAssocID="{0FC9C14B-D455-4D41-8010-EE8CA3DFA8A7}" presName="hierRoot2" presStyleCnt="0">
        <dgm:presLayoutVars>
          <dgm:hierBranch val="init"/>
        </dgm:presLayoutVars>
      </dgm:prSet>
      <dgm:spPr/>
    </dgm:pt>
    <dgm:pt modelId="{45C1AF4F-4F40-4974-91FF-1A421F135954}" type="pres">
      <dgm:prSet presAssocID="{0FC9C14B-D455-4D41-8010-EE8CA3DFA8A7}" presName="rootComposite" presStyleCnt="0"/>
      <dgm:spPr/>
    </dgm:pt>
    <dgm:pt modelId="{2614C0DD-F867-4656-A720-B53CD8CA8E82}" type="pres">
      <dgm:prSet presAssocID="{0FC9C14B-D455-4D41-8010-EE8CA3DFA8A7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E102A1B-9952-4E07-9F52-7E474D6A1D79}" type="pres">
      <dgm:prSet presAssocID="{0FC9C14B-D455-4D41-8010-EE8CA3DFA8A7}" presName="rootConnector" presStyleLbl="node2" presStyleIdx="1" presStyleCnt="2"/>
      <dgm:spPr/>
      <dgm:t>
        <a:bodyPr/>
        <a:lstStyle/>
        <a:p>
          <a:endParaRPr lang="cs-CZ"/>
        </a:p>
      </dgm:t>
    </dgm:pt>
    <dgm:pt modelId="{7677A024-83DF-480B-BF9C-0F9E5C7B3C9D}" type="pres">
      <dgm:prSet presAssocID="{0FC9C14B-D455-4D41-8010-EE8CA3DFA8A7}" presName="hierChild4" presStyleCnt="0"/>
      <dgm:spPr/>
    </dgm:pt>
    <dgm:pt modelId="{730B1BCA-4ACB-4B6E-AB44-15DC0A7B9F16}" type="pres">
      <dgm:prSet presAssocID="{0FC9C14B-D455-4D41-8010-EE8CA3DFA8A7}" presName="hierChild5" presStyleCnt="0"/>
      <dgm:spPr/>
    </dgm:pt>
    <dgm:pt modelId="{9029CDA4-5AEB-4148-8779-4657E1AC4902}" type="pres">
      <dgm:prSet presAssocID="{2C05F002-B292-455C-AA57-B5A373AF098F}" presName="hierChild3" presStyleCnt="0"/>
      <dgm:spPr/>
    </dgm:pt>
  </dgm:ptLst>
  <dgm:cxnLst>
    <dgm:cxn modelId="{23B688EF-D106-4E7D-B374-F93E9BC132FB}" type="presOf" srcId="{2C05F002-B292-455C-AA57-B5A373AF098F}" destId="{E8BE845F-FD28-481F-9CC0-1A9266791716}" srcOrd="0" destOrd="0" presId="urn:microsoft.com/office/officeart/2005/8/layout/orgChart1"/>
    <dgm:cxn modelId="{04FEB87B-22B5-47B3-B77F-BBFE8859C698}" type="presOf" srcId="{0FC9C14B-D455-4D41-8010-EE8CA3DFA8A7}" destId="{2614C0DD-F867-4656-A720-B53CD8CA8E82}" srcOrd="0" destOrd="0" presId="urn:microsoft.com/office/officeart/2005/8/layout/orgChart1"/>
    <dgm:cxn modelId="{1A503A51-72E7-493F-B3DB-A96948FEE79E}" type="presOf" srcId="{81449594-6B78-41AC-94F5-BA5436911FF1}" destId="{17211026-BE8F-44C2-B47D-7891BA453193}" srcOrd="0" destOrd="0" presId="urn:microsoft.com/office/officeart/2005/8/layout/orgChart1"/>
    <dgm:cxn modelId="{5C994660-8ED2-4D7B-BE52-E0AD22CF9C4D}" type="presOf" srcId="{19CBC40F-0025-44D6-8627-ADDA9075B025}" destId="{2F3C124D-0C92-472E-9B93-84F0664AB436}" srcOrd="1" destOrd="0" presId="urn:microsoft.com/office/officeart/2005/8/layout/orgChart1"/>
    <dgm:cxn modelId="{C03B83B6-033A-49F6-A446-BD14A36C7700}" srcId="{2C05F002-B292-455C-AA57-B5A373AF098F}" destId="{0FC9C14B-D455-4D41-8010-EE8CA3DFA8A7}" srcOrd="1" destOrd="0" parTransId="{896C23BE-BE8D-4D51-9DC7-70A7F15A8090}" sibTransId="{9F04E055-AB9A-4DEE-A956-EF3548159117}"/>
    <dgm:cxn modelId="{B709F305-5F05-4DAA-9D77-BC51CA0DFAFA}" srcId="{2C05F002-B292-455C-AA57-B5A373AF098F}" destId="{19CBC40F-0025-44D6-8627-ADDA9075B025}" srcOrd="0" destOrd="0" parTransId="{EE844574-F0CA-4BA5-B3E6-D79ECF0D8B0E}" sibTransId="{7789A320-A956-48BE-8988-9B10C62B3BEE}"/>
    <dgm:cxn modelId="{AC32E172-AE15-473C-8C92-FDCEB29190EB}" srcId="{81449594-6B78-41AC-94F5-BA5436911FF1}" destId="{2C05F002-B292-455C-AA57-B5A373AF098F}" srcOrd="0" destOrd="0" parTransId="{FDF3E996-F4DD-4665-A863-2095E571CB54}" sibTransId="{DDEB8BB0-934C-4BA1-AEE1-B70F527C9954}"/>
    <dgm:cxn modelId="{58C7D433-70F9-43AE-8829-83B4D2F78B3C}" type="presOf" srcId="{19CBC40F-0025-44D6-8627-ADDA9075B025}" destId="{88F8BBB4-5D19-4543-B49F-48AB5B2C8444}" srcOrd="0" destOrd="0" presId="urn:microsoft.com/office/officeart/2005/8/layout/orgChart1"/>
    <dgm:cxn modelId="{45C119DC-A0D2-43A0-9FD3-0337723428B3}" type="presOf" srcId="{EE844574-F0CA-4BA5-B3E6-D79ECF0D8B0E}" destId="{93004964-8A93-4F0F-B58F-9C9D13FD6655}" srcOrd="0" destOrd="0" presId="urn:microsoft.com/office/officeart/2005/8/layout/orgChart1"/>
    <dgm:cxn modelId="{2CB8DA60-1167-4DA9-90DA-1C06ECB2F692}" type="presOf" srcId="{896C23BE-BE8D-4D51-9DC7-70A7F15A8090}" destId="{AE7A0F1B-F6C2-47CD-ACE9-2D2959631F2D}" srcOrd="0" destOrd="0" presId="urn:microsoft.com/office/officeart/2005/8/layout/orgChart1"/>
    <dgm:cxn modelId="{8AFA0772-E3E7-4A0C-8560-99DEBFDB64BE}" type="presOf" srcId="{2C05F002-B292-455C-AA57-B5A373AF098F}" destId="{432B9930-0C44-4C5A-95B4-7C8E9A8AAAFA}" srcOrd="1" destOrd="0" presId="urn:microsoft.com/office/officeart/2005/8/layout/orgChart1"/>
    <dgm:cxn modelId="{1FFD751F-A62F-48E1-B428-314C78FB0463}" type="presOf" srcId="{0FC9C14B-D455-4D41-8010-EE8CA3DFA8A7}" destId="{5E102A1B-9952-4E07-9F52-7E474D6A1D79}" srcOrd="1" destOrd="0" presId="urn:microsoft.com/office/officeart/2005/8/layout/orgChart1"/>
    <dgm:cxn modelId="{BE24F3E3-5704-437B-8D2C-01F6ACB94275}" type="presParOf" srcId="{17211026-BE8F-44C2-B47D-7891BA453193}" destId="{9E569EA2-5FDB-435A-857B-807E0A4636AC}" srcOrd="0" destOrd="0" presId="urn:microsoft.com/office/officeart/2005/8/layout/orgChart1"/>
    <dgm:cxn modelId="{3BAAAF5B-E381-4AB2-98E9-BD2F2664C315}" type="presParOf" srcId="{9E569EA2-5FDB-435A-857B-807E0A4636AC}" destId="{BD7D5827-7C39-4D11-9530-C3742A18AB4C}" srcOrd="0" destOrd="0" presId="urn:microsoft.com/office/officeart/2005/8/layout/orgChart1"/>
    <dgm:cxn modelId="{CFC14012-91BA-4B3F-A42C-3EADFFA6360B}" type="presParOf" srcId="{BD7D5827-7C39-4D11-9530-C3742A18AB4C}" destId="{E8BE845F-FD28-481F-9CC0-1A9266791716}" srcOrd="0" destOrd="0" presId="urn:microsoft.com/office/officeart/2005/8/layout/orgChart1"/>
    <dgm:cxn modelId="{B04B259D-0F37-42C6-9E69-08B5DCFBE09E}" type="presParOf" srcId="{BD7D5827-7C39-4D11-9530-C3742A18AB4C}" destId="{432B9930-0C44-4C5A-95B4-7C8E9A8AAAFA}" srcOrd="1" destOrd="0" presId="urn:microsoft.com/office/officeart/2005/8/layout/orgChart1"/>
    <dgm:cxn modelId="{E0B95145-111E-4BD6-98A8-0E83C0A29BEB}" type="presParOf" srcId="{9E569EA2-5FDB-435A-857B-807E0A4636AC}" destId="{43A22177-429B-4938-8759-8BDA9A54B50D}" srcOrd="1" destOrd="0" presId="urn:microsoft.com/office/officeart/2005/8/layout/orgChart1"/>
    <dgm:cxn modelId="{BA7D217B-A463-4B01-A520-4D3F4EB2F900}" type="presParOf" srcId="{43A22177-429B-4938-8759-8BDA9A54B50D}" destId="{93004964-8A93-4F0F-B58F-9C9D13FD6655}" srcOrd="0" destOrd="0" presId="urn:microsoft.com/office/officeart/2005/8/layout/orgChart1"/>
    <dgm:cxn modelId="{C88FE616-D04C-4537-9AEF-AE6AACAD1E14}" type="presParOf" srcId="{43A22177-429B-4938-8759-8BDA9A54B50D}" destId="{C70DB08D-497F-4911-A690-03BB6DD3B125}" srcOrd="1" destOrd="0" presId="urn:microsoft.com/office/officeart/2005/8/layout/orgChart1"/>
    <dgm:cxn modelId="{E861BE4C-5569-4B54-9B9D-06C24E541678}" type="presParOf" srcId="{C70DB08D-497F-4911-A690-03BB6DD3B125}" destId="{2FF605A0-FBC9-4D89-AF67-B16EC48ADD6B}" srcOrd="0" destOrd="0" presId="urn:microsoft.com/office/officeart/2005/8/layout/orgChart1"/>
    <dgm:cxn modelId="{40780D2E-7C14-43BF-B559-26532BAC3A8A}" type="presParOf" srcId="{2FF605A0-FBC9-4D89-AF67-B16EC48ADD6B}" destId="{88F8BBB4-5D19-4543-B49F-48AB5B2C8444}" srcOrd="0" destOrd="0" presId="urn:microsoft.com/office/officeart/2005/8/layout/orgChart1"/>
    <dgm:cxn modelId="{2E528357-2102-469C-9FD4-0115FB0D75F4}" type="presParOf" srcId="{2FF605A0-FBC9-4D89-AF67-B16EC48ADD6B}" destId="{2F3C124D-0C92-472E-9B93-84F0664AB436}" srcOrd="1" destOrd="0" presId="urn:microsoft.com/office/officeart/2005/8/layout/orgChart1"/>
    <dgm:cxn modelId="{26AFF07A-D72A-4614-9FD8-B51E650D4EAA}" type="presParOf" srcId="{C70DB08D-497F-4911-A690-03BB6DD3B125}" destId="{2B4930AE-7979-4882-B841-EEB67A84769E}" srcOrd="1" destOrd="0" presId="urn:microsoft.com/office/officeart/2005/8/layout/orgChart1"/>
    <dgm:cxn modelId="{9D8C6A76-F2E0-44A0-9738-F82DB3FEE722}" type="presParOf" srcId="{C70DB08D-497F-4911-A690-03BB6DD3B125}" destId="{B5C69A7C-5CE8-4042-BFE0-4C0A6E2DF830}" srcOrd="2" destOrd="0" presId="urn:microsoft.com/office/officeart/2005/8/layout/orgChart1"/>
    <dgm:cxn modelId="{46153FBD-4DB1-4F0E-ABF9-2658B37CFBBD}" type="presParOf" srcId="{43A22177-429B-4938-8759-8BDA9A54B50D}" destId="{AE7A0F1B-F6C2-47CD-ACE9-2D2959631F2D}" srcOrd="2" destOrd="0" presId="urn:microsoft.com/office/officeart/2005/8/layout/orgChart1"/>
    <dgm:cxn modelId="{87F63EE8-570B-46C6-A359-0CB92733DE1B}" type="presParOf" srcId="{43A22177-429B-4938-8759-8BDA9A54B50D}" destId="{B82272D6-7D91-4032-93BE-42E17B6CB576}" srcOrd="3" destOrd="0" presId="urn:microsoft.com/office/officeart/2005/8/layout/orgChart1"/>
    <dgm:cxn modelId="{EFA5A852-3D2A-4061-AE98-C0704AD8E659}" type="presParOf" srcId="{B82272D6-7D91-4032-93BE-42E17B6CB576}" destId="{45C1AF4F-4F40-4974-91FF-1A421F135954}" srcOrd="0" destOrd="0" presId="urn:microsoft.com/office/officeart/2005/8/layout/orgChart1"/>
    <dgm:cxn modelId="{D041DF66-5CCC-4D9A-8516-E72BAD2CFB99}" type="presParOf" srcId="{45C1AF4F-4F40-4974-91FF-1A421F135954}" destId="{2614C0DD-F867-4656-A720-B53CD8CA8E82}" srcOrd="0" destOrd="0" presId="urn:microsoft.com/office/officeart/2005/8/layout/orgChart1"/>
    <dgm:cxn modelId="{F2DE332B-4EF3-4177-AAB6-191323DF5C6D}" type="presParOf" srcId="{45C1AF4F-4F40-4974-91FF-1A421F135954}" destId="{5E102A1B-9952-4E07-9F52-7E474D6A1D79}" srcOrd="1" destOrd="0" presId="urn:microsoft.com/office/officeart/2005/8/layout/orgChart1"/>
    <dgm:cxn modelId="{83311516-8C49-4039-B66E-6C1CFEA80969}" type="presParOf" srcId="{B82272D6-7D91-4032-93BE-42E17B6CB576}" destId="{7677A024-83DF-480B-BF9C-0F9E5C7B3C9D}" srcOrd="1" destOrd="0" presId="urn:microsoft.com/office/officeart/2005/8/layout/orgChart1"/>
    <dgm:cxn modelId="{C50C2538-26D8-4FB3-AEB5-D3FD2D82B2B5}" type="presParOf" srcId="{B82272D6-7D91-4032-93BE-42E17B6CB576}" destId="{730B1BCA-4ACB-4B6E-AB44-15DC0A7B9F16}" srcOrd="2" destOrd="0" presId="urn:microsoft.com/office/officeart/2005/8/layout/orgChart1"/>
    <dgm:cxn modelId="{EA0F6366-5A62-40A6-B926-505EF713B08E}" type="presParOf" srcId="{9E569EA2-5FDB-435A-857B-807E0A4636AC}" destId="{9029CDA4-5AEB-4148-8779-4657E1AC490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016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6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image" Target="../media/image17.jpeg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12" Type="http://schemas.openxmlformats.org/officeDocument/2006/relationships/image" Target="../media/image16.wm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10.jpeg"/><Relationship Id="rId11" Type="http://schemas.openxmlformats.org/officeDocument/2006/relationships/image" Target="../media/image15.jpeg"/><Relationship Id="rId5" Type="http://schemas.openxmlformats.org/officeDocument/2006/relationships/image" Target="../media/image9.jpeg"/><Relationship Id="rId15" Type="http://schemas.openxmlformats.org/officeDocument/2006/relationships/image" Target="../media/image19.png"/><Relationship Id="rId10" Type="http://schemas.openxmlformats.org/officeDocument/2006/relationships/image" Target="../media/image14.jpeg"/><Relationship Id="rId4" Type="http://schemas.openxmlformats.org/officeDocument/2006/relationships/image" Target="../media/image8.png"/><Relationship Id="rId9" Type="http://schemas.openxmlformats.org/officeDocument/2006/relationships/image" Target="../media/image13.jpeg"/><Relationship Id="rId1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VY_32_INOVACE_07_04_podstatná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jména (rod životný a neživotný)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672802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snímek – rod mužský životný a neživotný (výklad)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roztřiď podstatná jména na životná a neživotná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– správné řešení 2. snímku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-  které slovo sem nepatří?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-  správné řešení 4. snímku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817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214422"/>
          <a:ext cx="6096000" cy="3643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Obrázek 6" descr="snehulak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715273" y="1357298"/>
            <a:ext cx="973455" cy="1866900"/>
          </a:xfrm>
          <a:prstGeom prst="rect">
            <a:avLst/>
          </a:prstGeom>
        </p:spPr>
      </p:pic>
      <p:pic>
        <p:nvPicPr>
          <p:cNvPr id="8" name="Obrázek 7" descr="15_SKL~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42844" y="1357298"/>
            <a:ext cx="1510189" cy="1666875"/>
          </a:xfrm>
          <a:prstGeom prst="rect">
            <a:avLst/>
          </a:prstGeom>
        </p:spPr>
      </p:pic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10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51711E-6 L 0.61424 0.54556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1.35985E-6 L -0.62222 0.514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990033"/>
                </a:solidFill>
              </a:rPr>
              <a:t>Roztřiď podstatná jména na životná a </a:t>
            </a:r>
            <a:r>
              <a:rPr lang="cs-CZ" sz="3200" b="1" dirty="0" smtClean="0">
                <a:solidFill>
                  <a:srgbClr val="990033"/>
                </a:solidFill>
              </a:rPr>
              <a:t>neživotná: </a:t>
            </a:r>
            <a:endParaRPr lang="cs-CZ" sz="3200" b="1" dirty="0">
              <a:solidFill>
                <a:srgbClr val="99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FF00FF"/>
                </a:solidFill>
              </a:rPr>
              <a:t>kohoutek, pero,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FF"/>
                </a:solidFill>
              </a:rPr>
              <a:t>slimák, hrad,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FF"/>
                </a:solidFill>
              </a:rPr>
              <a:t>stůl, talíř,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FF"/>
                </a:solidFill>
              </a:rPr>
              <a:t>učitel, mráz,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FF"/>
                </a:solidFill>
              </a:rPr>
              <a:t>vědec, zmije,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FF"/>
                </a:solidFill>
              </a:rPr>
              <a:t>malíř, údržbář. </a:t>
            </a:r>
            <a:endParaRPr lang="cs-CZ" b="1" dirty="0">
              <a:solidFill>
                <a:srgbClr val="FF00FF"/>
              </a:solidFill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33CC33"/>
                </a:solidFill>
              </a:rPr>
              <a:t>Máš to správně?</a:t>
            </a:r>
            <a:endParaRPr lang="cs-CZ" sz="4000" b="1" dirty="0">
              <a:solidFill>
                <a:srgbClr val="33CC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0066CC"/>
                </a:solidFill>
              </a:rPr>
              <a:t>rod mužský životný </a:t>
            </a:r>
            <a:r>
              <a:rPr lang="cs-CZ" dirty="0" smtClean="0"/>
              <a:t>		</a:t>
            </a:r>
            <a:r>
              <a:rPr lang="cs-CZ" b="1" dirty="0" smtClean="0">
                <a:solidFill>
                  <a:srgbClr val="990033"/>
                </a:solidFill>
              </a:rPr>
              <a:t>rod mužský neživotný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12642" name="Picture 2" descr="C:\Documents and Settings\Pepa\Local Settings\Temporary Internet Files\Content.IE5\XRWO6504\MC9002900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6072206"/>
            <a:ext cx="492508" cy="493112"/>
          </a:xfrm>
          <a:prstGeom prst="rect">
            <a:avLst/>
          </a:prstGeom>
          <a:noFill/>
        </p:spPr>
      </p:pic>
      <p:pic>
        <p:nvPicPr>
          <p:cNvPr id="112643" name="Picture 3" descr="C:\Documents and Settings\Pepa\Local Settings\Temporary Internet Files\Content.IE5\3WGMR4MX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5786454"/>
            <a:ext cx="822960" cy="822960"/>
          </a:xfrm>
          <a:prstGeom prst="rect">
            <a:avLst/>
          </a:prstGeom>
          <a:noFill/>
        </p:spPr>
      </p:pic>
      <p:pic>
        <p:nvPicPr>
          <p:cNvPr id="112645" name="Picture 5" descr="C:\Documents and Settings\Pepa\Local Settings\Temporary Internet Files\Content.IE5\3WGMR4MX\MP90040518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728" y="5857892"/>
            <a:ext cx="960120" cy="548640"/>
          </a:xfrm>
          <a:prstGeom prst="rect">
            <a:avLst/>
          </a:prstGeom>
          <a:noFill/>
        </p:spPr>
      </p:pic>
      <p:pic>
        <p:nvPicPr>
          <p:cNvPr id="112646" name="Picture 6" descr="C:\Documents and Settings\Pepa\Local Settings\Temporary Internet Files\Content.IE5\BOXNSNP8\MP90025545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71736" y="5786454"/>
            <a:ext cx="484022" cy="731520"/>
          </a:xfrm>
          <a:prstGeom prst="rect">
            <a:avLst/>
          </a:prstGeom>
          <a:noFill/>
        </p:spPr>
      </p:pic>
      <p:pic>
        <p:nvPicPr>
          <p:cNvPr id="112647" name="Picture 7" descr="C:\Documents and Settings\Pepa\Local Settings\Temporary Internet Files\Content.IE5\3WGMR4MX\MP90034147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5929330"/>
            <a:ext cx="731520" cy="521818"/>
          </a:xfrm>
          <a:prstGeom prst="rect">
            <a:avLst/>
          </a:prstGeom>
          <a:noFill/>
        </p:spPr>
      </p:pic>
      <p:pic>
        <p:nvPicPr>
          <p:cNvPr id="112648" name="Picture 8" descr="C:\Documents and Settings\Pepa\Local Settings\Temporary Internet Files\Content.IE5\BOXNSNP8\MP90040885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43372" y="5857892"/>
            <a:ext cx="650240" cy="650240"/>
          </a:xfrm>
          <a:prstGeom prst="rect">
            <a:avLst/>
          </a:prstGeom>
          <a:noFill/>
        </p:spPr>
      </p:pic>
      <p:pic>
        <p:nvPicPr>
          <p:cNvPr id="112651" name="Picture 11" descr="C:\Documents and Settings\Pepa\Local Settings\Temporary Internet Files\Content.IE5\JIIE7ZXP\MP90040933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29190" y="6000768"/>
            <a:ext cx="812800" cy="542290"/>
          </a:xfrm>
          <a:prstGeom prst="rect">
            <a:avLst/>
          </a:prstGeom>
          <a:noFill/>
        </p:spPr>
      </p:pic>
      <p:pic>
        <p:nvPicPr>
          <p:cNvPr id="112652" name="Picture 12" descr="C:\Documents and Settings\Pepa\Local Settings\Temporary Internet Files\Content.IE5\XRWO6504\MP900406748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857884" y="5857892"/>
            <a:ext cx="416357" cy="624230"/>
          </a:xfrm>
          <a:prstGeom prst="rect">
            <a:avLst/>
          </a:prstGeom>
          <a:noFill/>
        </p:spPr>
      </p:pic>
      <p:pic>
        <p:nvPicPr>
          <p:cNvPr id="112654" name="Picture 14" descr="C:\Documents and Settings\Pepa\Local Settings\Temporary Internet Files\Content.IE5\3WGMR4MX\MP90017890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29388" y="5786454"/>
            <a:ext cx="487680" cy="731520"/>
          </a:xfrm>
          <a:prstGeom prst="rect">
            <a:avLst/>
          </a:prstGeom>
          <a:noFill/>
        </p:spPr>
      </p:pic>
      <p:pic>
        <p:nvPicPr>
          <p:cNvPr id="112656" name="Picture 16" descr="C:\Documents and Settings\Pepa\Local Settings\Temporary Internet Files\Content.IE5\XRWO6504\MC90005297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72330" y="6143644"/>
            <a:ext cx="542605" cy="289133"/>
          </a:xfrm>
          <a:prstGeom prst="rect">
            <a:avLst/>
          </a:prstGeom>
          <a:noFill/>
        </p:spPr>
      </p:pic>
      <p:pic>
        <p:nvPicPr>
          <p:cNvPr id="112658" name="Picture 18" descr="C:\Documents and Settings\Pepa\Local Settings\Temporary Internet Files\Content.IE5\3WGMR4MX\MP900409582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715272" y="5857892"/>
            <a:ext cx="650240" cy="650240"/>
          </a:xfrm>
          <a:prstGeom prst="rect">
            <a:avLst/>
          </a:prstGeom>
          <a:noFill/>
        </p:spPr>
      </p:pic>
      <p:pic>
        <p:nvPicPr>
          <p:cNvPr id="112661" name="Picture 21" descr="C:\Documents and Settings\Pepa\Local Settings\Temporary Internet Files\Content.IE5\BOXNSNP8\MC900151973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8501090" y="5929330"/>
            <a:ext cx="488290" cy="590703"/>
          </a:xfrm>
          <a:prstGeom prst="rect">
            <a:avLst/>
          </a:prstGeom>
          <a:noFill/>
        </p:spPr>
      </p:pic>
      <p:pic>
        <p:nvPicPr>
          <p:cNvPr id="2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15" cstate="print"/>
          <a:stretch>
            <a:fillRect/>
          </a:stretch>
        </p:blipFill>
        <p:spPr>
          <a:xfrm>
            <a:off x="4214810" y="221455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66512E-6 L 0.59045 -0.41975 " pathEditMode="relative" ptsTypes="AA">
                                      <p:cBhvr>
                                        <p:cTn id="6" dur="2000" fill="hold"/>
                                        <p:tgtEl>
                                          <p:spTgt spid="1126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-6.35523E-6 L 0.65364 -0.38807 " pathEditMode="relative" ptsTypes="AA">
                                      <p:cBhvr>
                                        <p:cTn id="10" dur="2000" fill="hold"/>
                                        <p:tgtEl>
                                          <p:spTgt spid="1126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8.31637E-6 L -0.12587 -0.39848 " pathEditMode="relative" ptsTypes="AA">
                                      <p:cBhvr>
                                        <p:cTn id="14" dur="2000" fill="hold"/>
                                        <p:tgtEl>
                                          <p:spTgt spid="1126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56337E-6 L 0.3151 -0.2833 " pathEditMode="relative" ptsTypes="AA">
                                      <p:cBhvr>
                                        <p:cTn id="18" dur="2000" fill="hold"/>
                                        <p:tgtEl>
                                          <p:spTgt spid="1126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97965E-6 L 0.33872 -0.2833 " pathEditMode="relative" ptsTypes="AA">
                                      <p:cBhvr>
                                        <p:cTn id="22" dur="2000" fill="hold"/>
                                        <p:tgtEl>
                                          <p:spTgt spid="1126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20259E-7 L 0.13385 -0.18872 " pathEditMode="relative" ptsTypes="AA">
                                      <p:cBhvr>
                                        <p:cTn id="26" dur="2000" fill="hold"/>
                                        <p:tgtEl>
                                          <p:spTgt spid="1126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11841E-6 L -0.37014 -0.41952 " pathEditMode="relative" ptsTypes="AA">
                                      <p:cBhvr>
                                        <p:cTn id="30" dur="2000" fill="hold"/>
                                        <p:tgtEl>
                                          <p:spTgt spid="1126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8.32562E-7 L 0.19687 -0.38806 " pathEditMode="relative" ptsTypes="AA">
                                      <p:cBhvr>
                                        <p:cTn id="34" dur="2000" fill="hold"/>
                                        <p:tgtEl>
                                          <p:spTgt spid="1126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92229E-6 L -0.41736 -0.37766 " pathEditMode="relative" ptsTypes="AA">
                                      <p:cBhvr>
                                        <p:cTn id="38" dur="2000" fill="hold"/>
                                        <p:tgtEl>
                                          <p:spTgt spid="1126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55042E-7 L -0.71667 -0.2833 " pathEditMode="relative" ptsTypes="AA">
                                      <p:cBhvr>
                                        <p:cTn id="42" dur="2000" fill="hold"/>
                                        <p:tgtEl>
                                          <p:spTgt spid="1126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6.0592E-6 L -0.67726 -0.25186 " pathEditMode="relative" ptsTypes="AA">
                                      <p:cBhvr>
                                        <p:cTn id="46" dur="2000" fill="hold"/>
                                        <p:tgtEl>
                                          <p:spTgt spid="1126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10823E-6 L -0.63784 -0.24144 " pathEditMode="relative" ptsTypes="AA">
                                      <p:cBhvr>
                                        <p:cTn id="50" dur="2000" fill="hold"/>
                                        <p:tgtEl>
                                          <p:spTgt spid="1126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3" dur="4745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5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8190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990033"/>
                </a:solidFill>
              </a:rPr>
              <a:t/>
            </a:r>
            <a:br>
              <a:rPr lang="cs-CZ" sz="3600" b="1" dirty="0" smtClean="0">
                <a:solidFill>
                  <a:srgbClr val="990033"/>
                </a:solidFill>
              </a:rPr>
            </a:br>
            <a:r>
              <a:rPr lang="cs-CZ" sz="3600" b="1" dirty="0" smtClean="0">
                <a:solidFill>
                  <a:srgbClr val="990033"/>
                </a:solidFill>
              </a:rPr>
              <a:t/>
            </a:r>
            <a:br>
              <a:rPr lang="cs-CZ" sz="3600" b="1" dirty="0" smtClean="0">
                <a:solidFill>
                  <a:srgbClr val="990033"/>
                </a:solidFill>
              </a:rPr>
            </a:br>
            <a:r>
              <a:rPr lang="cs-CZ" sz="3600" b="1" dirty="0" smtClean="0">
                <a:solidFill>
                  <a:srgbClr val="990033"/>
                </a:solidFill>
              </a:rPr>
              <a:t/>
            </a:r>
            <a:br>
              <a:rPr lang="cs-CZ" sz="3600" b="1" dirty="0" smtClean="0">
                <a:solidFill>
                  <a:srgbClr val="990033"/>
                </a:solidFill>
              </a:rPr>
            </a:br>
            <a:r>
              <a:rPr lang="cs-CZ" sz="3600" b="1" dirty="0" smtClean="0">
                <a:solidFill>
                  <a:srgbClr val="990033"/>
                </a:solidFill>
              </a:rPr>
              <a:t>Které podstatné jméno rodu mužského životného a rodu mužského neživotného nepatří do </a:t>
            </a:r>
            <a:r>
              <a:rPr lang="cs-CZ" sz="3600" b="1" dirty="0" smtClean="0">
                <a:solidFill>
                  <a:srgbClr val="990033"/>
                </a:solidFill>
              </a:rPr>
              <a:t>řady?</a:t>
            </a:r>
            <a:endParaRPr lang="cs-CZ" sz="3600" b="1" dirty="0">
              <a:solidFill>
                <a:srgbClr val="99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3399FF"/>
                </a:solidFill>
              </a:rPr>
              <a:t>kolotoč, průtok, telefon, slepýš, volant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rak, králík, Honza, ubrousek, rodič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990033"/>
                </a:solidFill>
              </a:rPr>
              <a:t>Máš to správně?</a:t>
            </a:r>
            <a:endParaRPr lang="cs-CZ" sz="4000" b="1" dirty="0">
              <a:solidFill>
                <a:srgbClr val="99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3399FF"/>
                </a:solidFill>
              </a:rPr>
              <a:t>kolotoč, průtok, telefon, </a:t>
            </a:r>
            <a:r>
              <a:rPr lang="cs-CZ" b="1" dirty="0" smtClean="0">
                <a:solidFill>
                  <a:srgbClr val="A50021"/>
                </a:solidFill>
              </a:rPr>
              <a:t>slepýš</a:t>
            </a:r>
            <a:r>
              <a:rPr lang="cs-CZ" dirty="0" smtClean="0">
                <a:solidFill>
                  <a:srgbClr val="3399FF"/>
                </a:solidFill>
              </a:rPr>
              <a:t>, volant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rak, králík, Honza, </a:t>
            </a:r>
            <a:r>
              <a:rPr lang="cs-CZ" b="1" dirty="0" smtClean="0">
                <a:solidFill>
                  <a:srgbClr val="CC9900"/>
                </a:solidFill>
              </a:rPr>
              <a:t>ubrousek</a:t>
            </a:r>
            <a:r>
              <a:rPr lang="cs-CZ" dirty="0" smtClean="0">
                <a:solidFill>
                  <a:srgbClr val="FF0000"/>
                </a:solidFill>
              </a:rPr>
              <a:t>, rodič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214810" y="221455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PowerPoint_vložení_klipart_všechny_kolekce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43337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69913" y="4869160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1578493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2393</TotalTime>
  <Words>167</Words>
  <Application>Microsoft Office PowerPoint</Application>
  <PresentationFormat>Předvádění na obrazovce (4:3)</PresentationFormat>
  <Paragraphs>47</Paragraphs>
  <Slides>8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Popis prezentace </vt:lpstr>
      <vt:lpstr>Prezentace aplikace PowerPoint</vt:lpstr>
      <vt:lpstr>Roztřiď podstatná jména na životná a neživotná: </vt:lpstr>
      <vt:lpstr>Máš to správně?</vt:lpstr>
      <vt:lpstr>   Které podstatné jméno rodu mužského životného a rodu mužského neživotného nepatří do řady?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426</cp:revision>
  <dcterms:created xsi:type="dcterms:W3CDTF">2011-09-22T16:20:35Z</dcterms:created>
  <dcterms:modified xsi:type="dcterms:W3CDTF">2012-03-15T05:17:14Z</dcterms:modified>
</cp:coreProperties>
</file>