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2BB7A77-C99F-46BB-908D-062EB76C881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005BAB9-A8AC-4B2C-B365-D0F26B19E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 VY_32_INOVACE_04_politický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       Politický zeměpis</a:t>
            </a: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Politický zeměpis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Lidnatost, seřaď, oprav, spočítej, hustota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                                                                      </a:t>
            </a:r>
            <a:r>
              <a:rPr lang="cs-CZ" sz="1400" dirty="0" smtClean="0"/>
              <a:t>  zalidnění, vysvětli pojmy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8.5. 2013</a:t>
            </a: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Anotace:</a:t>
            </a:r>
            <a:r>
              <a:rPr lang="cs-CZ" sz="1400" dirty="0"/>
              <a:t>		</a:t>
            </a:r>
            <a:r>
              <a:rPr lang="cs-CZ" sz="1400" dirty="0" smtClean="0"/>
              <a:t>                         Žáci vyhledávají pojmy v učebnici a atlase,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pracují s výpočty hustoty zalidnění, opravují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chybná tvrzení. Prezentaci je možné použít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jako opakovací test</a:t>
            </a:r>
            <a:r>
              <a:rPr lang="cs-CZ" sz="1400" smtClean="0"/>
              <a:t>. </a:t>
            </a:r>
            <a:endParaRPr lang="cs-CZ" sz="1400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</a:t>
            </a:r>
            <a:endParaRPr lang="cs-CZ" sz="14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589240"/>
            <a:ext cx="7740352" cy="10773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611560" y="155575"/>
            <a:ext cx="8075240" cy="1252538"/>
            <a:chOff x="965418" y="510421"/>
            <a:chExt cx="7236662" cy="1107996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65418" y="539670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Politický zeměpis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státy dle lidnatosti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84784"/>
            <a:ext cx="4042792" cy="4641379"/>
          </a:xfrm>
        </p:spPr>
        <p:txBody>
          <a:bodyPr/>
          <a:lstStyle/>
          <a:p>
            <a:r>
              <a:rPr lang="cs-CZ" dirty="0" smtClean="0"/>
              <a:t>1.</a:t>
            </a:r>
          </a:p>
          <a:p>
            <a:r>
              <a:rPr lang="cs-CZ" dirty="0" smtClean="0"/>
              <a:t>2.</a:t>
            </a:r>
          </a:p>
          <a:p>
            <a:r>
              <a:rPr lang="cs-CZ" dirty="0" smtClean="0"/>
              <a:t>3.</a:t>
            </a:r>
          </a:p>
          <a:p>
            <a:r>
              <a:rPr lang="cs-CZ" dirty="0" smtClean="0"/>
              <a:t>4.</a:t>
            </a:r>
          </a:p>
          <a:p>
            <a:r>
              <a:rPr lang="cs-CZ" dirty="0" smtClean="0"/>
              <a:t>5.</a:t>
            </a:r>
          </a:p>
          <a:p>
            <a:r>
              <a:rPr lang="cs-CZ" dirty="0" smtClean="0"/>
              <a:t>6.</a:t>
            </a:r>
          </a:p>
          <a:p>
            <a:r>
              <a:rPr lang="cs-CZ" dirty="0" smtClean="0"/>
              <a:t>7.</a:t>
            </a:r>
          </a:p>
          <a:p>
            <a:r>
              <a:rPr lang="cs-CZ" dirty="0" smtClean="0"/>
              <a:t>8.</a:t>
            </a:r>
          </a:p>
          <a:p>
            <a:r>
              <a:rPr lang="cs-CZ" dirty="0" smtClean="0"/>
              <a:t>9.</a:t>
            </a:r>
          </a:p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628800"/>
            <a:ext cx="4041775" cy="4497363"/>
          </a:xfrm>
        </p:spPr>
        <p:txBody>
          <a:bodyPr/>
          <a:lstStyle/>
          <a:p>
            <a:r>
              <a:rPr lang="cs-CZ" dirty="0" smtClean="0"/>
              <a:t>Přiřaď stát k pořadí lidnatosti:</a:t>
            </a:r>
          </a:p>
          <a:p>
            <a:r>
              <a:rPr lang="cs-CZ" dirty="0" smtClean="0"/>
              <a:t>Nigérie, Bangladéš, Indie, USA, Rusko, Brazílie, Japonsko, Čína, Pákistán, Indonésie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Čína je největším a nejlidnatějším státem světa.</a:t>
            </a:r>
          </a:p>
          <a:p>
            <a:r>
              <a:rPr lang="cs-CZ" dirty="0" smtClean="0"/>
              <a:t>Paraguay je vnitrozemský stát.</a:t>
            </a:r>
          </a:p>
          <a:p>
            <a:r>
              <a:rPr lang="cs-CZ" dirty="0" err="1" smtClean="0"/>
              <a:t>Inuité</a:t>
            </a:r>
            <a:r>
              <a:rPr lang="cs-CZ" dirty="0" smtClean="0"/>
              <a:t> jsou obyvatelé Antarktidy.</a:t>
            </a:r>
          </a:p>
          <a:p>
            <a:r>
              <a:rPr lang="cs-CZ" dirty="0" err="1" smtClean="0"/>
              <a:t>Mallorca</a:t>
            </a:r>
            <a:r>
              <a:rPr lang="cs-CZ" dirty="0" smtClean="0"/>
              <a:t> je největším ostrovem Kanárského souostroví.</a:t>
            </a:r>
          </a:p>
          <a:p>
            <a:r>
              <a:rPr lang="cs-CZ" dirty="0" smtClean="0"/>
              <a:t>Nejmenším státem světa je </a:t>
            </a:r>
            <a:r>
              <a:rPr lang="cs-CZ" dirty="0" err="1" smtClean="0"/>
              <a:t>Monaco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chybná tvrzení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Spočítej hustotu zalidnění Austrálie a okomentuj výsledek: </a:t>
            </a:r>
          </a:p>
          <a:p>
            <a:pPr>
              <a:buNone/>
            </a:pPr>
            <a:r>
              <a:rPr lang="cs-CZ" dirty="0" smtClean="0"/>
              <a:t>    počet obyvatel: 22 620 600</a:t>
            </a:r>
          </a:p>
          <a:p>
            <a:pPr>
              <a:buNone/>
            </a:pPr>
            <a:r>
              <a:rPr lang="cs-CZ" dirty="0" smtClean="0"/>
              <a:t>    rozloha: 7 747 400 km² </a:t>
            </a:r>
          </a:p>
          <a:p>
            <a:pPr>
              <a:buNone/>
            </a:pPr>
            <a:r>
              <a:rPr lang="cs-CZ" dirty="0" smtClean="0"/>
              <a:t>    vzoreček:</a:t>
            </a:r>
          </a:p>
          <a:p>
            <a:pPr>
              <a:buNone/>
            </a:pPr>
            <a:r>
              <a:rPr lang="cs-CZ" dirty="0" smtClean="0"/>
              <a:t>    jednotky:</a:t>
            </a:r>
          </a:p>
          <a:p>
            <a:pPr>
              <a:buNone/>
            </a:pPr>
            <a:r>
              <a:rPr lang="cs-CZ" dirty="0" smtClean="0"/>
              <a:t>    výsledek: </a:t>
            </a:r>
          </a:p>
          <a:p>
            <a:pPr>
              <a:buNone/>
            </a:pPr>
            <a:r>
              <a:rPr lang="cs-CZ" dirty="0" smtClean="0"/>
              <a:t>    komentář: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Teokracie</a:t>
            </a:r>
          </a:p>
          <a:p>
            <a:r>
              <a:rPr lang="cs-CZ" dirty="0" smtClean="0"/>
              <a:t>NATO</a:t>
            </a:r>
          </a:p>
          <a:p>
            <a:r>
              <a:rPr lang="cs-CZ" dirty="0" smtClean="0"/>
              <a:t>Rozvojová země</a:t>
            </a:r>
          </a:p>
          <a:p>
            <a:r>
              <a:rPr lang="cs-CZ" dirty="0" smtClean="0"/>
              <a:t>Hustota zalidnění</a:t>
            </a:r>
          </a:p>
          <a:p>
            <a:r>
              <a:rPr lang="cs-CZ" dirty="0" smtClean="0"/>
              <a:t>Autokracie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 Seřaď státy dle lidnatosti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84784"/>
            <a:ext cx="4042792" cy="4641379"/>
          </a:xfrm>
        </p:spPr>
        <p:txBody>
          <a:bodyPr/>
          <a:lstStyle/>
          <a:p>
            <a:r>
              <a:rPr lang="cs-CZ" dirty="0" smtClean="0"/>
              <a:t>1. Čína</a:t>
            </a:r>
          </a:p>
          <a:p>
            <a:r>
              <a:rPr lang="cs-CZ" dirty="0" smtClean="0"/>
              <a:t>2. Indie</a:t>
            </a:r>
          </a:p>
          <a:p>
            <a:r>
              <a:rPr lang="cs-CZ" dirty="0" smtClean="0"/>
              <a:t>3. USA</a:t>
            </a:r>
          </a:p>
          <a:p>
            <a:r>
              <a:rPr lang="cs-CZ" dirty="0" smtClean="0"/>
              <a:t>4. Indonésie</a:t>
            </a:r>
          </a:p>
          <a:p>
            <a:r>
              <a:rPr lang="cs-CZ" dirty="0" smtClean="0"/>
              <a:t>5. Brazílie</a:t>
            </a:r>
          </a:p>
          <a:p>
            <a:r>
              <a:rPr lang="cs-CZ" dirty="0" smtClean="0"/>
              <a:t>6. Rusko</a:t>
            </a:r>
          </a:p>
          <a:p>
            <a:r>
              <a:rPr lang="cs-CZ" dirty="0" smtClean="0"/>
              <a:t>7. Pákistán</a:t>
            </a:r>
          </a:p>
          <a:p>
            <a:r>
              <a:rPr lang="cs-CZ" dirty="0" smtClean="0"/>
              <a:t>8. Japonsko</a:t>
            </a:r>
          </a:p>
          <a:p>
            <a:r>
              <a:rPr lang="cs-CZ" dirty="0" smtClean="0"/>
              <a:t>9. Bangladéš</a:t>
            </a:r>
          </a:p>
          <a:p>
            <a:r>
              <a:rPr lang="cs-CZ" dirty="0" smtClean="0"/>
              <a:t>10. Nigérie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Čína je největším a nejlidnatějším státem světa. </a:t>
            </a:r>
            <a:r>
              <a:rPr lang="cs-CZ" dirty="0" smtClean="0">
                <a:solidFill>
                  <a:srgbClr val="FF0000"/>
                </a:solidFill>
              </a:rPr>
              <a:t>Čína je nejlidnatějším státem světa.Rusko největším.</a:t>
            </a:r>
          </a:p>
          <a:p>
            <a:r>
              <a:rPr lang="cs-CZ" dirty="0" smtClean="0"/>
              <a:t>Paraguay je vnitrozemský stát. </a:t>
            </a:r>
            <a:r>
              <a:rPr lang="cs-CZ" dirty="0" smtClean="0">
                <a:solidFill>
                  <a:srgbClr val="FF0000"/>
                </a:solidFill>
              </a:rPr>
              <a:t>Správně.</a:t>
            </a:r>
          </a:p>
          <a:p>
            <a:r>
              <a:rPr lang="cs-CZ" dirty="0" err="1" smtClean="0"/>
              <a:t>Inuité</a:t>
            </a:r>
            <a:r>
              <a:rPr lang="cs-CZ" dirty="0" smtClean="0"/>
              <a:t> jsou obyvatelé Antarktidy. </a:t>
            </a:r>
            <a:r>
              <a:rPr lang="cs-CZ" dirty="0" err="1" smtClean="0">
                <a:solidFill>
                  <a:srgbClr val="FF0000"/>
                </a:solidFill>
              </a:rPr>
              <a:t>Inuité</a:t>
            </a:r>
            <a:r>
              <a:rPr lang="cs-CZ" dirty="0" smtClean="0">
                <a:solidFill>
                  <a:srgbClr val="FF0000"/>
                </a:solidFill>
              </a:rPr>
              <a:t> jsou obyvatelé Arktidy.</a:t>
            </a:r>
          </a:p>
          <a:p>
            <a:r>
              <a:rPr lang="cs-CZ" dirty="0" err="1" smtClean="0"/>
              <a:t>Mallorca</a:t>
            </a:r>
            <a:r>
              <a:rPr lang="cs-CZ" dirty="0" smtClean="0"/>
              <a:t> je největším ostrovem Kanárského souostroví. </a:t>
            </a:r>
            <a:r>
              <a:rPr lang="cs-CZ" dirty="0" err="1" smtClean="0">
                <a:solidFill>
                  <a:srgbClr val="FF0000"/>
                </a:solidFill>
              </a:rPr>
              <a:t>Mallorca</a:t>
            </a:r>
            <a:r>
              <a:rPr lang="cs-CZ" dirty="0" smtClean="0">
                <a:solidFill>
                  <a:srgbClr val="FF0000"/>
                </a:solidFill>
              </a:rPr>
              <a:t> je největším ostrovem Baleárského souostroví.</a:t>
            </a:r>
          </a:p>
          <a:p>
            <a:r>
              <a:rPr lang="cs-CZ" dirty="0" smtClean="0"/>
              <a:t>Nejmenším státem světa je </a:t>
            </a:r>
            <a:r>
              <a:rPr lang="cs-CZ" dirty="0" err="1" smtClean="0"/>
              <a:t>Monaco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 Nejmenším státem světa je Vatikán.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chybná tvrzení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Spočítej hustotu zalidnění Austrálie a okomentuj</a:t>
            </a:r>
          </a:p>
          <a:p>
            <a:pPr>
              <a:buNone/>
            </a:pPr>
            <a:r>
              <a:rPr lang="cs-CZ" dirty="0" smtClean="0"/>
              <a:t>   (zhodnoť) výsledek: </a:t>
            </a:r>
          </a:p>
          <a:p>
            <a:pPr>
              <a:buNone/>
            </a:pPr>
            <a:r>
              <a:rPr lang="cs-CZ" dirty="0" smtClean="0"/>
              <a:t>    počet obyvatel: 22 620 600</a:t>
            </a:r>
          </a:p>
          <a:p>
            <a:pPr>
              <a:buNone/>
            </a:pPr>
            <a:r>
              <a:rPr lang="cs-CZ" dirty="0" smtClean="0"/>
              <a:t>    rozloha: 7 747 400 km² </a:t>
            </a:r>
          </a:p>
          <a:p>
            <a:pPr>
              <a:buNone/>
            </a:pPr>
            <a:r>
              <a:rPr lang="cs-CZ" dirty="0" smtClean="0"/>
              <a:t>    vzoreček: počet obyvatel/ rozloha</a:t>
            </a:r>
          </a:p>
          <a:p>
            <a:pPr>
              <a:buNone/>
            </a:pPr>
            <a:r>
              <a:rPr lang="cs-CZ" dirty="0" smtClean="0"/>
              <a:t>    jednotky: obyvatel/ km²</a:t>
            </a:r>
          </a:p>
          <a:p>
            <a:pPr>
              <a:buNone/>
            </a:pPr>
            <a:r>
              <a:rPr lang="cs-CZ" dirty="0" smtClean="0"/>
              <a:t>    výsledek: </a:t>
            </a:r>
            <a:r>
              <a:rPr lang="cs-CZ" dirty="0" smtClean="0">
                <a:solidFill>
                  <a:srgbClr val="FF0000"/>
                </a:solidFill>
              </a:rPr>
              <a:t>2,9 obyvatel/ km²</a:t>
            </a:r>
          </a:p>
          <a:p>
            <a:pPr>
              <a:buNone/>
            </a:pPr>
            <a:r>
              <a:rPr lang="cs-CZ" dirty="0" smtClean="0"/>
              <a:t>    komentář: hustota je velmi nízká, většinu povrchu tvoří pouště a polopouště. Obyvatelé žijí především v přímořských oblastech.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Teokracie- státní zřízení, v čele papež</a:t>
            </a:r>
          </a:p>
          <a:p>
            <a:r>
              <a:rPr lang="cs-CZ" dirty="0" smtClean="0"/>
              <a:t>NATO- vojenská a politická aliance</a:t>
            </a:r>
          </a:p>
          <a:p>
            <a:r>
              <a:rPr lang="cs-CZ" dirty="0" smtClean="0"/>
              <a:t>Rozvojová země- státy s málo rozvinutou ekonomikou</a:t>
            </a:r>
          </a:p>
          <a:p>
            <a:r>
              <a:rPr lang="cs-CZ" dirty="0" smtClean="0"/>
              <a:t>Hustota zalidnění- ukazatel osídlení</a:t>
            </a:r>
          </a:p>
          <a:p>
            <a:r>
              <a:rPr lang="cs-CZ" dirty="0" smtClean="0"/>
              <a:t>Autokracie- forma vlády, v čele jedinec nebo skupina lidí (diktátoři, vojáci)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KAŠPAROVSKÝ, Karel. </a:t>
            </a:r>
            <a:r>
              <a:rPr lang="cs-CZ" i="1" dirty="0" smtClean="0"/>
              <a:t>Zeměpis v kostce: II.</a:t>
            </a:r>
            <a:r>
              <a:rPr lang="cs-CZ" dirty="0" smtClean="0"/>
              <a:t>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2002, 159 s. ISBN 80-720-0480-8. </a:t>
            </a:r>
          </a:p>
          <a:p>
            <a:r>
              <a:rPr lang="cs-CZ" i="1" dirty="0" smtClean="0"/>
              <a:t>Školní atlas světa: II.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Kartografie, 2004, 175 s. ISBN 80-701-1730-3.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514</TotalTime>
  <Words>420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Politický zeměpis </vt:lpstr>
      <vt:lpstr>Seřaď státy dle lidnatosti</vt:lpstr>
      <vt:lpstr>Oprav chybná tvrzení</vt:lpstr>
      <vt:lpstr>Spočítej</vt:lpstr>
      <vt:lpstr>Vysvětli pojmy</vt:lpstr>
      <vt:lpstr>Řešení:  Seřaď státy dle lidnatosti</vt:lpstr>
      <vt:lpstr>Oprav chybná tvrzení</vt:lpstr>
      <vt:lpstr>Spočítej</vt:lpstr>
      <vt:lpstr>Vysvětli pojmy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náboženství</dc:title>
  <dc:creator>Jana</dc:creator>
  <cp:lastModifiedBy>pc</cp:lastModifiedBy>
  <cp:revision>44</cp:revision>
  <dcterms:created xsi:type="dcterms:W3CDTF">2013-05-08T12:02:54Z</dcterms:created>
  <dcterms:modified xsi:type="dcterms:W3CDTF">2013-06-11T13:13:30Z</dcterms:modified>
</cp:coreProperties>
</file>