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67" r:id="rId5"/>
    <p:sldId id="258" r:id="rId6"/>
    <p:sldId id="259" r:id="rId7"/>
    <p:sldId id="260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460D87E-AF73-4086-B83A-78D8272EDDB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176C97D-D348-4036-BBDD-39C4E29ABE9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1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9552" y="1124743"/>
            <a:ext cx="7961511" cy="5233195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Autor: </a:t>
            </a:r>
            <a:r>
              <a:rPr lang="cs-CZ" sz="2400" dirty="0" smtClean="0">
                <a:solidFill>
                  <a:schemeClr val="tx1"/>
                </a:solidFill>
              </a:rPr>
              <a:t> Dobiášová  Michaela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  <a:latin typeface="Century Gothic" pitchFamily="34" charset="0"/>
              </a:rPr>
              <a:t>VY_32_INOVACE_05_C 14_Jihozápadní Asie</a:t>
            </a:r>
            <a:endParaRPr lang="cs-CZ" sz="2400" dirty="0" smtClean="0">
              <a:solidFill>
                <a:schemeClr val="tx1"/>
              </a:solidFill>
              <a:latin typeface="Century Gothic" pitchFamily="34" charset="0"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Century Gothic" pitchFamily="34" charset="0"/>
              </a:rPr>
              <a:t>Téma:   </a:t>
            </a:r>
            <a:r>
              <a:rPr lang="cs-CZ" sz="2400" dirty="0" smtClean="0">
                <a:solidFill>
                  <a:schemeClr val="tx1"/>
                </a:solidFill>
                <a:latin typeface="Century Gothic" pitchFamily="34" charset="0"/>
              </a:rPr>
              <a:t>Asie</a:t>
            </a:r>
            <a:endParaRPr lang="cs-CZ" sz="2400" dirty="0" smtClean="0">
              <a:solidFill>
                <a:schemeClr val="tx1"/>
              </a:solidFill>
              <a:latin typeface="Century Gothic" pitchFamily="34" charset="0"/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52074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i="1" dirty="0" smtClean="0">
                <a:effectLst/>
              </a:rPr>
              <a:t>JIHOZÁPADNÍ  ASIE</a:t>
            </a:r>
            <a:endParaRPr lang="cs-CZ" i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6525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Povrch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oměrně členitý</a:t>
            </a:r>
          </a:p>
          <a:p>
            <a:r>
              <a:rPr lang="cs-CZ" dirty="0"/>
              <a:t>p</a:t>
            </a:r>
            <a:r>
              <a:rPr lang="cs-CZ" dirty="0" smtClean="0"/>
              <a:t>oloostrov Malá Asie – pohoří Taurus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 Íránská vysočina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= tvořena hlavně bezodtokou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pouštní náhorní plošinou</a:t>
            </a:r>
          </a:p>
          <a:p>
            <a:r>
              <a:rPr lang="cs-CZ" dirty="0"/>
              <a:t>n</a:t>
            </a:r>
            <a:r>
              <a:rPr lang="cs-CZ" dirty="0" smtClean="0"/>
              <a:t>a západě pohoří Zagros, Velký Kavkaz</a:t>
            </a:r>
          </a:p>
          <a:p>
            <a:r>
              <a:rPr lang="cs-CZ" dirty="0"/>
              <a:t>n</a:t>
            </a:r>
            <a:r>
              <a:rPr lang="cs-CZ" dirty="0" smtClean="0"/>
              <a:t>a severu pohoří Elborz a </a:t>
            </a:r>
            <a:r>
              <a:rPr lang="cs-CZ" dirty="0" err="1" smtClean="0"/>
              <a:t>Kopet</a:t>
            </a:r>
            <a:r>
              <a:rPr lang="cs-CZ" dirty="0" smtClean="0"/>
              <a:t> Dog</a:t>
            </a:r>
          </a:p>
          <a:p>
            <a:r>
              <a:rPr lang="cs-CZ" dirty="0"/>
              <a:t>p</a:t>
            </a:r>
            <a:r>
              <a:rPr lang="cs-CZ" dirty="0" smtClean="0"/>
              <a:t>ouště :  Velká solná</a:t>
            </a:r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 err="1" smtClean="0"/>
              <a:t>Nafúd</a:t>
            </a:r>
            <a:r>
              <a:rPr lang="cs-CZ" dirty="0" smtClean="0"/>
              <a:t>, Syrská, </a:t>
            </a:r>
            <a:r>
              <a:rPr lang="cs-CZ" dirty="0" err="1" smtClean="0"/>
              <a:t>Dahná</a:t>
            </a:r>
            <a:r>
              <a:rPr lang="cs-CZ" dirty="0" smtClean="0"/>
              <a:t>, Rub al-</a:t>
            </a:r>
            <a:r>
              <a:rPr lang="cs-CZ" dirty="0" err="1" smtClean="0"/>
              <a:t>Chálí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ížina : Mezopotámská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18688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851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659755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TAURUS</a:t>
            </a:r>
            <a:endParaRPr lang="cs-CZ" sz="4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676" y="2477941"/>
            <a:ext cx="338137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265351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ELBORZ</a:t>
            </a:r>
            <a:endParaRPr lang="cs-CZ" sz="3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1052513"/>
            <a:ext cx="7143750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1274857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DAHNÁ</a:t>
            </a:r>
            <a:endParaRPr lang="cs-CZ" sz="40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76" y="956636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1090191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MEZOPOTÁMSKÁ  NÍŽINA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681342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Podnebí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ropické, subtropické</a:t>
            </a:r>
          </a:p>
          <a:p>
            <a:r>
              <a:rPr lang="cs-CZ" dirty="0"/>
              <a:t>v</a:t>
            </a:r>
            <a:r>
              <a:rPr lang="cs-CZ" dirty="0" smtClean="0"/>
              <a:t>elmi suché (kontinentální) = hodně pouští</a:t>
            </a:r>
          </a:p>
          <a:p>
            <a:r>
              <a:rPr lang="cs-CZ" dirty="0"/>
              <a:t>p</a:t>
            </a:r>
            <a:r>
              <a:rPr lang="cs-CZ" dirty="0" smtClean="0"/>
              <a:t>obřeží Středozemního a Černého moře je subtropické středomořské (dost srážek)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8414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Vodstvo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 – Eufrat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 Tigris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Jezera – </a:t>
            </a:r>
            <a:r>
              <a:rPr lang="cs-CZ" dirty="0" err="1" smtClean="0"/>
              <a:t>Tuz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 </a:t>
            </a:r>
            <a:r>
              <a:rPr lang="cs-CZ" dirty="0" err="1" smtClean="0"/>
              <a:t>Vanské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 </a:t>
            </a:r>
            <a:r>
              <a:rPr lang="cs-CZ" dirty="0" err="1" smtClean="0"/>
              <a:t>Urmijské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6632"/>
            <a:ext cx="4674096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777983" y="1412776"/>
            <a:ext cx="1577993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763" y="3781222"/>
            <a:ext cx="494823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770312" y="3233894"/>
            <a:ext cx="2265161" cy="10946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877948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Obyvatelstvo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ozmístění je ovlivněno 2 činiteli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1) přírodní podmínky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2) umístění průmyslu zpracovávajícího ropu</a:t>
            </a:r>
          </a:p>
          <a:p>
            <a:r>
              <a:rPr lang="cs-CZ" dirty="0"/>
              <a:t>p</a:t>
            </a:r>
            <a:r>
              <a:rPr lang="cs-CZ" dirty="0" smtClean="0"/>
              <a:t>řevažuje městské obyvatelstvo</a:t>
            </a:r>
          </a:p>
          <a:p>
            <a:r>
              <a:rPr lang="cs-CZ" dirty="0"/>
              <a:t>v</a:t>
            </a:r>
            <a:r>
              <a:rPr lang="cs-CZ" dirty="0" smtClean="0"/>
              <a:t>enkovské jen v Jemenu a Ománu</a:t>
            </a:r>
          </a:p>
          <a:p>
            <a:r>
              <a:rPr lang="cs-CZ" dirty="0"/>
              <a:t>p</a:t>
            </a:r>
            <a:r>
              <a:rPr lang="cs-CZ" dirty="0" smtClean="0"/>
              <a:t>řevažují muslimové ( x Izrael = židé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9690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Hospodářství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Průmysl – většina států zaměřena na těžbu a zpracování ropy a zemního plynu</a:t>
            </a:r>
          </a:p>
          <a:p>
            <a:r>
              <a:rPr lang="cs-CZ" dirty="0" smtClean="0"/>
              <a:t>Zemědělství – nejsou příznivé podmínky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rozvinuto hlavně intenzivní závlahové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oázové + kočovné pastevectví (nomádi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ovce, kozy, skot)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obiloviny (pšenice, ječmen), zelenina, vinná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réva, jablka, citrusy, datle, fíky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01738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5284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4864625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Jihozápadní Asie, povrch, podnebí, obyvatelstvo, hospodářství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57271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7848" y="-387192"/>
            <a:ext cx="8229600" cy="1600200"/>
          </a:xfrm>
        </p:spPr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1213008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http://upload.wikimedia.org/wikipedia/commons/thumb/1/1a/Demirkazik_Crest_of_Aladag_Mountains_in_Nigde_Turkey.jpg/800px-Demirkazik_Crest_of_Aladag_Mountains_in_Nigde_Turkey.jpg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2136338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http://upload.wikimedia.org/wikipedia/commons/d/d9/Damavand3.jpg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2505670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http://upload.wikimedia.org/wikipedia/commons/6/67/A_journey.jpg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2875002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http://upload.wikimedia.org/wikipedia/commons/4/48/The_Euphrates_River-Iraq.jpg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3244334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http://upload.wikimedia.org/wikipedia/commons/3/38/Lake_Tuz.jpg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081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269</TotalTime>
  <Words>285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JIHOZÁPADNÍ  ASIE</vt:lpstr>
      <vt:lpstr>Povrch :</vt:lpstr>
      <vt:lpstr>Prezentace aplikace PowerPoint</vt:lpstr>
      <vt:lpstr>Podnebí :</vt:lpstr>
      <vt:lpstr>Vodstvo :</vt:lpstr>
      <vt:lpstr>Obyvatelstvo :</vt:lpstr>
      <vt:lpstr>Hospodářství :</vt:lpstr>
      <vt:lpstr>Anotace :</vt:lpstr>
      <vt:lpstr>Prezentace aplikace PowerPoint</vt:lpstr>
      <vt:lpstr>Použité 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JIHOZÁPADNÍ  ASIE</dc:title>
  <dc:creator>Michaela</dc:creator>
  <cp:lastModifiedBy>Michaela</cp:lastModifiedBy>
  <cp:revision>9</cp:revision>
  <dcterms:created xsi:type="dcterms:W3CDTF">2013-06-11T14:23:02Z</dcterms:created>
  <dcterms:modified xsi:type="dcterms:W3CDTF">2013-06-11T18:52:41Z</dcterms:modified>
</cp:coreProperties>
</file>