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1" r:id="rId8"/>
    <p:sldId id="267" r:id="rId9"/>
    <p:sldId id="268" r:id="rId10"/>
    <p:sldId id="262" r:id="rId11"/>
    <p:sldId id="265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B73488-1E13-4FBC-8E8F-5FAC6F3A0229}" type="doc">
      <dgm:prSet loTypeId="urn:microsoft.com/office/officeart/2008/layout/BendingPictureCaption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3600BA8-8AD7-4536-8F94-B02DAFD95F4F}">
      <dgm:prSet phldrT="[Text]"/>
      <dgm:spPr/>
      <dgm:t>
        <a:bodyPr/>
        <a:lstStyle/>
        <a:p>
          <a:r>
            <a:rPr lang="cs-CZ" dirty="0" smtClean="0"/>
            <a:t>Státní znak</a:t>
          </a:r>
          <a:endParaRPr lang="cs-CZ" dirty="0"/>
        </a:p>
      </dgm:t>
    </dgm:pt>
    <dgm:pt modelId="{8C59FDD7-86BC-4F69-B2E8-789B5F642061}" type="parTrans" cxnId="{35925500-DE61-443B-852B-388BBA61BBDB}">
      <dgm:prSet/>
      <dgm:spPr/>
      <dgm:t>
        <a:bodyPr/>
        <a:lstStyle/>
        <a:p>
          <a:endParaRPr lang="cs-CZ"/>
        </a:p>
      </dgm:t>
    </dgm:pt>
    <dgm:pt modelId="{34939C71-FDE3-4040-AE94-B64FD3B08902}" type="sibTrans" cxnId="{35925500-DE61-443B-852B-388BBA61BBDB}">
      <dgm:prSet/>
      <dgm:spPr/>
      <dgm:t>
        <a:bodyPr/>
        <a:lstStyle/>
        <a:p>
          <a:endParaRPr lang="cs-CZ"/>
        </a:p>
      </dgm:t>
    </dgm:pt>
    <dgm:pt modelId="{6793C9E9-62EF-44CC-A819-4A2F136D461E}">
      <dgm:prSet phldrT="[Text]"/>
      <dgm:spPr/>
      <dgm:t>
        <a:bodyPr/>
        <a:lstStyle/>
        <a:p>
          <a:r>
            <a:rPr lang="cs-CZ" dirty="0" smtClean="0"/>
            <a:t>Státní vlajka</a:t>
          </a:r>
          <a:endParaRPr lang="cs-CZ" dirty="0"/>
        </a:p>
      </dgm:t>
    </dgm:pt>
    <dgm:pt modelId="{5D34156A-8390-49B1-95F8-DD7A76B2CF43}" type="parTrans" cxnId="{03669F64-32F5-48BF-857F-ED8D6B68FFF4}">
      <dgm:prSet/>
      <dgm:spPr/>
      <dgm:t>
        <a:bodyPr/>
        <a:lstStyle/>
        <a:p>
          <a:endParaRPr lang="cs-CZ"/>
        </a:p>
      </dgm:t>
    </dgm:pt>
    <dgm:pt modelId="{80D923DC-0FD9-418B-B801-3813071C160D}" type="sibTrans" cxnId="{03669F64-32F5-48BF-857F-ED8D6B68FFF4}">
      <dgm:prSet/>
      <dgm:spPr/>
      <dgm:t>
        <a:bodyPr/>
        <a:lstStyle/>
        <a:p>
          <a:endParaRPr lang="cs-CZ"/>
        </a:p>
      </dgm:t>
    </dgm:pt>
    <dgm:pt modelId="{67D602A0-EA1B-4DD6-8108-C9413FC603ED}" type="pres">
      <dgm:prSet presAssocID="{BFB73488-1E13-4FBC-8E8F-5FAC6F3A022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172639E-4736-471B-B519-88492DA24F29}" type="pres">
      <dgm:prSet presAssocID="{53600BA8-8AD7-4536-8F94-B02DAFD95F4F}" presName="composite" presStyleCnt="0"/>
      <dgm:spPr/>
    </dgm:pt>
    <dgm:pt modelId="{BA7D9DC6-B576-4443-B1B5-3852882B2A3D}" type="pres">
      <dgm:prSet presAssocID="{53600BA8-8AD7-4536-8F94-B02DAFD95F4F}" presName="rect1" presStyleLbl="bgImgPlace1" presStyleIdx="0" presStyleCnt="2" custScaleY="144970" custLinFactNeighborX="-2148" custLinFactNeighborY="9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4A0D93C-614F-4BC5-AFB6-9D3C49126D97}" type="pres">
      <dgm:prSet presAssocID="{53600BA8-8AD7-4536-8F94-B02DAFD95F4F}" presName="wedgeRectCallout1" presStyleLbl="node1" presStyleIdx="0" presStyleCnt="2" custLinFactY="100000" custLinFactNeighborX="-46065" custLinFactNeighborY="13342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2FA9EE-59A2-446C-BE32-35D706FB010F}" type="pres">
      <dgm:prSet presAssocID="{34939C71-FDE3-4040-AE94-B64FD3B08902}" presName="sibTrans" presStyleCnt="0"/>
      <dgm:spPr/>
    </dgm:pt>
    <dgm:pt modelId="{1A0B87C9-FF01-4136-B396-90C2E92F9CF4}" type="pres">
      <dgm:prSet presAssocID="{6793C9E9-62EF-44CC-A819-4A2F136D461E}" presName="composite" presStyleCnt="0"/>
      <dgm:spPr/>
    </dgm:pt>
    <dgm:pt modelId="{CCA3EBA3-A2EF-481F-9D66-0C1614BA8B5C}" type="pres">
      <dgm:prSet presAssocID="{6793C9E9-62EF-44CC-A819-4A2F136D461E}" presName="rect1" presStyleLbl="bgImgPlace1" presStyleIdx="1" presStyleCnt="2" custScaleX="121740" custLinFactNeighborX="35945" custLinFactNeighborY="-5027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9A8ECF5C-3FDF-4705-ABDE-79F192F3C372}" type="pres">
      <dgm:prSet presAssocID="{6793C9E9-62EF-44CC-A819-4A2F136D461E}" presName="wedgeRectCallout1" presStyleLbl="node1" presStyleIdx="1" presStyleCnt="2" custLinFactNeighborX="37774" custLinFactNeighborY="4177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3669F64-32F5-48BF-857F-ED8D6B68FFF4}" srcId="{BFB73488-1E13-4FBC-8E8F-5FAC6F3A0229}" destId="{6793C9E9-62EF-44CC-A819-4A2F136D461E}" srcOrd="1" destOrd="0" parTransId="{5D34156A-8390-49B1-95F8-DD7A76B2CF43}" sibTransId="{80D923DC-0FD9-418B-B801-3813071C160D}"/>
    <dgm:cxn modelId="{920CB45A-4869-4449-9FFA-2AF222F8E411}" type="presOf" srcId="{53600BA8-8AD7-4536-8F94-B02DAFD95F4F}" destId="{84A0D93C-614F-4BC5-AFB6-9D3C49126D97}" srcOrd="0" destOrd="0" presId="urn:microsoft.com/office/officeart/2008/layout/BendingPictureCaptionList"/>
    <dgm:cxn modelId="{3006A44C-F818-4A35-9B5E-AF2C5C0A6B0B}" type="presOf" srcId="{6793C9E9-62EF-44CC-A819-4A2F136D461E}" destId="{9A8ECF5C-3FDF-4705-ABDE-79F192F3C372}" srcOrd="0" destOrd="0" presId="urn:microsoft.com/office/officeart/2008/layout/BendingPictureCaptionList"/>
    <dgm:cxn modelId="{35925500-DE61-443B-852B-388BBA61BBDB}" srcId="{BFB73488-1E13-4FBC-8E8F-5FAC6F3A0229}" destId="{53600BA8-8AD7-4536-8F94-B02DAFD95F4F}" srcOrd="0" destOrd="0" parTransId="{8C59FDD7-86BC-4F69-B2E8-789B5F642061}" sibTransId="{34939C71-FDE3-4040-AE94-B64FD3B08902}"/>
    <dgm:cxn modelId="{81D1CC8C-D1E3-43F7-9CAB-5FAFB7CE9B47}" type="presOf" srcId="{BFB73488-1E13-4FBC-8E8F-5FAC6F3A0229}" destId="{67D602A0-EA1B-4DD6-8108-C9413FC603ED}" srcOrd="0" destOrd="0" presId="urn:microsoft.com/office/officeart/2008/layout/BendingPictureCaptionList"/>
    <dgm:cxn modelId="{7453BEED-A5E3-40E1-B428-9AA9F11251F4}" type="presParOf" srcId="{67D602A0-EA1B-4DD6-8108-C9413FC603ED}" destId="{0172639E-4736-471B-B519-88492DA24F29}" srcOrd="0" destOrd="0" presId="urn:microsoft.com/office/officeart/2008/layout/BendingPictureCaptionList"/>
    <dgm:cxn modelId="{92493344-3DB9-49DE-8201-9C03C5973663}" type="presParOf" srcId="{0172639E-4736-471B-B519-88492DA24F29}" destId="{BA7D9DC6-B576-4443-B1B5-3852882B2A3D}" srcOrd="0" destOrd="0" presId="urn:microsoft.com/office/officeart/2008/layout/BendingPictureCaptionList"/>
    <dgm:cxn modelId="{5CC5FCAA-8730-4F1F-893E-10581620F41F}" type="presParOf" srcId="{0172639E-4736-471B-B519-88492DA24F29}" destId="{84A0D93C-614F-4BC5-AFB6-9D3C49126D97}" srcOrd="1" destOrd="0" presId="urn:microsoft.com/office/officeart/2008/layout/BendingPictureCaptionList"/>
    <dgm:cxn modelId="{F1FD8A9A-C6A9-40B9-ACEF-02E01D3BCCC0}" type="presParOf" srcId="{67D602A0-EA1B-4DD6-8108-C9413FC603ED}" destId="{DA2FA9EE-59A2-446C-BE32-35D706FB010F}" srcOrd="1" destOrd="0" presId="urn:microsoft.com/office/officeart/2008/layout/BendingPictureCaptionList"/>
    <dgm:cxn modelId="{B55E9DEB-FA14-4EAE-AA96-47867AAC0925}" type="presParOf" srcId="{67D602A0-EA1B-4DD6-8108-C9413FC603ED}" destId="{1A0B87C9-FF01-4136-B396-90C2E92F9CF4}" srcOrd="2" destOrd="0" presId="urn:microsoft.com/office/officeart/2008/layout/BendingPictureCaptionList"/>
    <dgm:cxn modelId="{F4EBB35D-D8AE-4CB2-B76E-D8FC35969641}" type="presParOf" srcId="{1A0B87C9-FF01-4136-B396-90C2E92F9CF4}" destId="{CCA3EBA3-A2EF-481F-9D66-0C1614BA8B5C}" srcOrd="0" destOrd="0" presId="urn:microsoft.com/office/officeart/2008/layout/BendingPictureCaptionList"/>
    <dgm:cxn modelId="{04CE89F8-500E-4E27-8583-2EDF03255419}" type="presParOf" srcId="{1A0B87C9-FF01-4136-B396-90C2E92F9CF4}" destId="{9A8ECF5C-3FDF-4705-ABDE-79F192F3C372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3C6390-529D-45C4-A59A-CC23B145550E}" type="doc">
      <dgm:prSet loTypeId="urn:microsoft.com/office/officeart/2005/8/layout/vList4" loCatId="pictur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3E0D37D-FB8E-4C29-BB31-14441555D82B}">
      <dgm:prSet phldrT="[Text]"/>
      <dgm:spPr/>
      <dgm:t>
        <a:bodyPr/>
        <a:lstStyle/>
        <a:p>
          <a:r>
            <a:rPr lang="cs-CZ" dirty="0" smtClean="0"/>
            <a:t>Sněžka</a:t>
          </a:r>
          <a:endParaRPr lang="cs-CZ" dirty="0"/>
        </a:p>
      </dgm:t>
    </dgm:pt>
    <dgm:pt modelId="{55FF0040-96F3-48A9-B57C-87D8AB490971}" type="parTrans" cxnId="{10A6D3EF-027D-4E86-9EF4-108DD04F0FB7}">
      <dgm:prSet/>
      <dgm:spPr/>
      <dgm:t>
        <a:bodyPr/>
        <a:lstStyle/>
        <a:p>
          <a:endParaRPr lang="cs-CZ"/>
        </a:p>
      </dgm:t>
    </dgm:pt>
    <dgm:pt modelId="{50DAB0F4-D774-4F63-A642-DA6A2B3E283E}" type="sibTrans" cxnId="{10A6D3EF-027D-4E86-9EF4-108DD04F0FB7}">
      <dgm:prSet/>
      <dgm:spPr/>
      <dgm:t>
        <a:bodyPr/>
        <a:lstStyle/>
        <a:p>
          <a:endParaRPr lang="cs-CZ"/>
        </a:p>
      </dgm:t>
    </dgm:pt>
    <dgm:pt modelId="{5A7878BC-2787-4F15-B97F-0C7D89C8FA6A}">
      <dgm:prSet phldrT="[Text]"/>
      <dgm:spPr/>
      <dgm:t>
        <a:bodyPr/>
        <a:lstStyle/>
        <a:p>
          <a:r>
            <a:rPr lang="cs-CZ" dirty="0" smtClean="0"/>
            <a:t>Nejvyšší hora</a:t>
          </a:r>
          <a:endParaRPr lang="cs-CZ" dirty="0"/>
        </a:p>
      </dgm:t>
    </dgm:pt>
    <dgm:pt modelId="{5653D694-91EE-4647-95B7-65AC6AEF72C9}" type="parTrans" cxnId="{8054B294-18FD-4D9B-B58A-531631D45476}">
      <dgm:prSet/>
      <dgm:spPr/>
      <dgm:t>
        <a:bodyPr/>
        <a:lstStyle/>
        <a:p>
          <a:endParaRPr lang="cs-CZ"/>
        </a:p>
      </dgm:t>
    </dgm:pt>
    <dgm:pt modelId="{F5A54BBC-68C8-4C9A-83CE-7A8D927BED3A}" type="sibTrans" cxnId="{8054B294-18FD-4D9B-B58A-531631D45476}">
      <dgm:prSet/>
      <dgm:spPr/>
      <dgm:t>
        <a:bodyPr/>
        <a:lstStyle/>
        <a:p>
          <a:endParaRPr lang="cs-CZ"/>
        </a:p>
      </dgm:t>
    </dgm:pt>
    <dgm:pt modelId="{FCE6EA1D-1B87-43AC-ADD4-83F9F7492B2B}">
      <dgm:prSet phldrT="[Text]"/>
      <dgm:spPr/>
      <dgm:t>
        <a:bodyPr/>
        <a:lstStyle/>
        <a:p>
          <a:r>
            <a:rPr lang="cs-CZ" dirty="0" smtClean="0"/>
            <a:t>1 602 metrů nad mořem</a:t>
          </a:r>
          <a:endParaRPr lang="cs-CZ" dirty="0"/>
        </a:p>
      </dgm:t>
    </dgm:pt>
    <dgm:pt modelId="{60689760-7379-498F-9BCD-20CD66C2D956}" type="parTrans" cxnId="{1C6570FB-2FF8-4B8F-AC21-6A3104B38C16}">
      <dgm:prSet/>
      <dgm:spPr/>
      <dgm:t>
        <a:bodyPr/>
        <a:lstStyle/>
        <a:p>
          <a:endParaRPr lang="cs-CZ"/>
        </a:p>
      </dgm:t>
    </dgm:pt>
    <dgm:pt modelId="{7034B618-549C-4903-BAFC-70BF8279DEA3}" type="sibTrans" cxnId="{1C6570FB-2FF8-4B8F-AC21-6A3104B38C16}">
      <dgm:prSet/>
      <dgm:spPr/>
      <dgm:t>
        <a:bodyPr/>
        <a:lstStyle/>
        <a:p>
          <a:endParaRPr lang="cs-CZ"/>
        </a:p>
      </dgm:t>
    </dgm:pt>
    <dgm:pt modelId="{A954111A-846B-4421-95F4-AC74C28AABF4}">
      <dgm:prSet phldrT="[Text]"/>
      <dgm:spPr/>
      <dgm:t>
        <a:bodyPr/>
        <a:lstStyle/>
        <a:p>
          <a:r>
            <a:rPr lang="cs-CZ" dirty="0" smtClean="0"/>
            <a:t>Měna</a:t>
          </a:r>
          <a:endParaRPr lang="cs-CZ" dirty="0"/>
        </a:p>
      </dgm:t>
    </dgm:pt>
    <dgm:pt modelId="{9EF0EBFB-6D9D-49E8-9DA8-C3378BEDD470}" type="parTrans" cxnId="{854E19BF-3FA9-4215-9490-1D6A75CCD9C7}">
      <dgm:prSet/>
      <dgm:spPr/>
      <dgm:t>
        <a:bodyPr/>
        <a:lstStyle/>
        <a:p>
          <a:endParaRPr lang="cs-CZ"/>
        </a:p>
      </dgm:t>
    </dgm:pt>
    <dgm:pt modelId="{3CD39520-C398-4B36-B0A4-A0FB6E81C4C8}" type="sibTrans" cxnId="{854E19BF-3FA9-4215-9490-1D6A75CCD9C7}">
      <dgm:prSet/>
      <dgm:spPr/>
      <dgm:t>
        <a:bodyPr/>
        <a:lstStyle/>
        <a:p>
          <a:endParaRPr lang="cs-CZ"/>
        </a:p>
      </dgm:t>
    </dgm:pt>
    <dgm:pt modelId="{42172BF1-A82F-4399-BC96-19C56BC2999A}">
      <dgm:prSet phldrT="[Text]"/>
      <dgm:spPr/>
      <dgm:t>
        <a:bodyPr/>
        <a:lstStyle/>
        <a:p>
          <a:r>
            <a:rPr lang="cs-CZ" dirty="0" smtClean="0"/>
            <a:t>Koruna česká (Kč)</a:t>
          </a:r>
          <a:endParaRPr lang="cs-CZ" dirty="0"/>
        </a:p>
      </dgm:t>
    </dgm:pt>
    <dgm:pt modelId="{A478048B-71CD-4C76-83F7-561918F99A1F}" type="parTrans" cxnId="{7E47ECD8-D30D-497C-BC63-DC24D0DE00BB}">
      <dgm:prSet/>
      <dgm:spPr/>
      <dgm:t>
        <a:bodyPr/>
        <a:lstStyle/>
        <a:p>
          <a:endParaRPr lang="cs-CZ"/>
        </a:p>
      </dgm:t>
    </dgm:pt>
    <dgm:pt modelId="{7A700343-F925-4718-91C9-179AC06AEEFF}" type="sibTrans" cxnId="{7E47ECD8-D30D-497C-BC63-DC24D0DE00BB}">
      <dgm:prSet/>
      <dgm:spPr/>
      <dgm:t>
        <a:bodyPr/>
        <a:lstStyle/>
        <a:p>
          <a:endParaRPr lang="cs-CZ"/>
        </a:p>
      </dgm:t>
    </dgm:pt>
    <dgm:pt modelId="{7A5A132B-B7E4-4F03-84AB-AB61977E6DEB}">
      <dgm:prSet phldrT="[Text]"/>
      <dgm:spPr/>
      <dgm:t>
        <a:bodyPr/>
        <a:lstStyle/>
        <a:p>
          <a:r>
            <a:rPr lang="cs-CZ" dirty="0" smtClean="0"/>
            <a:t>Svatý Václav</a:t>
          </a:r>
          <a:endParaRPr lang="cs-CZ" dirty="0"/>
        </a:p>
      </dgm:t>
    </dgm:pt>
    <dgm:pt modelId="{311CCA4F-085F-4B43-A0D6-800FC171416A}" type="parTrans" cxnId="{89E81263-442B-4F4D-A83F-458E21E13C76}">
      <dgm:prSet/>
      <dgm:spPr/>
      <dgm:t>
        <a:bodyPr/>
        <a:lstStyle/>
        <a:p>
          <a:endParaRPr lang="cs-CZ"/>
        </a:p>
      </dgm:t>
    </dgm:pt>
    <dgm:pt modelId="{3B954263-0388-4844-AFD1-EDFC75F6FDD1}" type="sibTrans" cxnId="{89E81263-442B-4F4D-A83F-458E21E13C76}">
      <dgm:prSet/>
      <dgm:spPr/>
      <dgm:t>
        <a:bodyPr/>
        <a:lstStyle/>
        <a:p>
          <a:endParaRPr lang="cs-CZ"/>
        </a:p>
      </dgm:t>
    </dgm:pt>
    <dgm:pt modelId="{7373109F-EDFA-41F2-9D43-67AF9C3A8ECD}">
      <dgm:prSet phldrT="[Text]"/>
      <dgm:spPr/>
      <dgm:t>
        <a:bodyPr/>
        <a:lstStyle/>
        <a:p>
          <a:r>
            <a:rPr lang="cs-CZ" dirty="0" smtClean="0"/>
            <a:t>Patron České republiky</a:t>
          </a:r>
          <a:endParaRPr lang="cs-CZ" dirty="0"/>
        </a:p>
      </dgm:t>
    </dgm:pt>
    <dgm:pt modelId="{06906C88-B478-4FE1-BA73-5DA4C27AD580}" type="parTrans" cxnId="{E1855C40-7D22-42D0-9894-FDEF511FC5C3}">
      <dgm:prSet/>
      <dgm:spPr/>
      <dgm:t>
        <a:bodyPr/>
        <a:lstStyle/>
        <a:p>
          <a:endParaRPr lang="cs-CZ"/>
        </a:p>
      </dgm:t>
    </dgm:pt>
    <dgm:pt modelId="{9C7A4ABE-5767-4D24-B75E-DB2B3A69A01F}" type="sibTrans" cxnId="{E1855C40-7D22-42D0-9894-FDEF511FC5C3}">
      <dgm:prSet/>
      <dgm:spPr/>
      <dgm:t>
        <a:bodyPr/>
        <a:lstStyle/>
        <a:p>
          <a:endParaRPr lang="cs-CZ"/>
        </a:p>
      </dgm:t>
    </dgm:pt>
    <dgm:pt modelId="{E707DE48-766B-4AD2-898F-9AB39513D7B9}">
      <dgm:prSet phldrT="[Text]"/>
      <dgm:spPr/>
      <dgm:t>
        <a:bodyPr/>
        <a:lstStyle/>
        <a:p>
          <a:r>
            <a:rPr lang="cs-CZ" dirty="0" smtClean="0"/>
            <a:t>Socha na Václavském náměstí v Praze</a:t>
          </a:r>
          <a:endParaRPr lang="cs-CZ" dirty="0"/>
        </a:p>
      </dgm:t>
    </dgm:pt>
    <dgm:pt modelId="{32AE5775-401F-4291-951B-EE0FDCCF2676}" type="parTrans" cxnId="{3FA3F8B0-9D94-43C0-A7E1-029AE6562E74}">
      <dgm:prSet/>
      <dgm:spPr/>
      <dgm:t>
        <a:bodyPr/>
        <a:lstStyle/>
        <a:p>
          <a:endParaRPr lang="cs-CZ"/>
        </a:p>
      </dgm:t>
    </dgm:pt>
    <dgm:pt modelId="{397D074B-655E-4EB1-94D8-7B47EB119505}" type="sibTrans" cxnId="{3FA3F8B0-9D94-43C0-A7E1-029AE6562E74}">
      <dgm:prSet/>
      <dgm:spPr/>
      <dgm:t>
        <a:bodyPr/>
        <a:lstStyle/>
        <a:p>
          <a:endParaRPr lang="cs-CZ"/>
        </a:p>
      </dgm:t>
    </dgm:pt>
    <dgm:pt modelId="{C8EF972B-DD28-4C95-A7D5-A0955A798A71}" type="pres">
      <dgm:prSet presAssocID="{2D3C6390-529D-45C4-A59A-CC23B145550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BD99103-F9E4-4727-A557-247273CAD5CF}" type="pres">
      <dgm:prSet presAssocID="{23E0D37D-FB8E-4C29-BB31-14441555D82B}" presName="comp" presStyleCnt="0"/>
      <dgm:spPr/>
    </dgm:pt>
    <dgm:pt modelId="{B348641C-3674-4FD5-899B-EA43A49C1C3F}" type="pres">
      <dgm:prSet presAssocID="{23E0D37D-FB8E-4C29-BB31-14441555D82B}" presName="box" presStyleLbl="node1" presStyleIdx="0" presStyleCnt="3"/>
      <dgm:spPr/>
      <dgm:t>
        <a:bodyPr/>
        <a:lstStyle/>
        <a:p>
          <a:endParaRPr lang="cs-CZ"/>
        </a:p>
      </dgm:t>
    </dgm:pt>
    <dgm:pt modelId="{DA02F11B-E786-440A-B752-D683B57DB29A}" type="pres">
      <dgm:prSet presAssocID="{23E0D37D-FB8E-4C29-BB31-14441555D82B}" presName="img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D957AEA7-54ED-4690-885F-3236D789221B}" type="pres">
      <dgm:prSet presAssocID="{23E0D37D-FB8E-4C29-BB31-14441555D82B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0DA89AD-61D1-449E-9EE1-7F606EF197D2}" type="pres">
      <dgm:prSet presAssocID="{50DAB0F4-D774-4F63-A642-DA6A2B3E283E}" presName="spacer" presStyleCnt="0"/>
      <dgm:spPr/>
    </dgm:pt>
    <dgm:pt modelId="{34C80DFA-0F0E-4029-B700-E36D3B054368}" type="pres">
      <dgm:prSet presAssocID="{A954111A-846B-4421-95F4-AC74C28AABF4}" presName="comp" presStyleCnt="0"/>
      <dgm:spPr/>
    </dgm:pt>
    <dgm:pt modelId="{D3EFB845-3B08-4ED1-878B-CF31793C9ACE}" type="pres">
      <dgm:prSet presAssocID="{A954111A-846B-4421-95F4-AC74C28AABF4}" presName="box" presStyleLbl="node1" presStyleIdx="1" presStyleCnt="3"/>
      <dgm:spPr/>
      <dgm:t>
        <a:bodyPr/>
        <a:lstStyle/>
        <a:p>
          <a:endParaRPr lang="cs-CZ"/>
        </a:p>
      </dgm:t>
    </dgm:pt>
    <dgm:pt modelId="{4A3CAE14-FDE7-4DED-82CB-54DE737F014B}" type="pres">
      <dgm:prSet presAssocID="{A954111A-846B-4421-95F4-AC74C28AABF4}" presName="img" presStyleLbl="fgImgPlace1" presStyleIdx="1" presStyleCnt="3" custScaleY="13602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37793C6D-6D17-4C1B-A901-EBD1B2365C76}" type="pres">
      <dgm:prSet presAssocID="{A954111A-846B-4421-95F4-AC74C28AABF4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DE1FAD-8CFE-452A-B0EA-41108940EB01}" type="pres">
      <dgm:prSet presAssocID="{3CD39520-C398-4B36-B0A4-A0FB6E81C4C8}" presName="spacer" presStyleCnt="0"/>
      <dgm:spPr/>
    </dgm:pt>
    <dgm:pt modelId="{33B2287E-B0F4-4D18-82C1-4C8B1995F5CB}" type="pres">
      <dgm:prSet presAssocID="{7A5A132B-B7E4-4F03-84AB-AB61977E6DEB}" presName="comp" presStyleCnt="0"/>
      <dgm:spPr/>
    </dgm:pt>
    <dgm:pt modelId="{4D8CE31F-CAA7-4E88-B27C-B57DBEDD4742}" type="pres">
      <dgm:prSet presAssocID="{7A5A132B-B7E4-4F03-84AB-AB61977E6DEB}" presName="box" presStyleLbl="node1" presStyleIdx="2" presStyleCnt="3"/>
      <dgm:spPr/>
      <dgm:t>
        <a:bodyPr/>
        <a:lstStyle/>
        <a:p>
          <a:endParaRPr lang="cs-CZ"/>
        </a:p>
      </dgm:t>
    </dgm:pt>
    <dgm:pt modelId="{4D5C94DB-EAB6-4146-A783-150EF44B8D56}" type="pres">
      <dgm:prSet presAssocID="{7A5A132B-B7E4-4F03-84AB-AB61977E6DEB}" presName="img" presStyleLbl="fgImgPlace1" presStyleIdx="2" presStyleCnt="3" custScaleX="84693" custScaleY="24094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09C756D7-9EED-4BEC-83D5-DE0A06269C3B}" type="pres">
      <dgm:prSet presAssocID="{7A5A132B-B7E4-4F03-84AB-AB61977E6DEB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FA3F8B0-9D94-43C0-A7E1-029AE6562E74}" srcId="{7A5A132B-B7E4-4F03-84AB-AB61977E6DEB}" destId="{E707DE48-766B-4AD2-898F-9AB39513D7B9}" srcOrd="1" destOrd="0" parTransId="{32AE5775-401F-4291-951B-EE0FDCCF2676}" sibTransId="{397D074B-655E-4EB1-94D8-7B47EB119505}"/>
    <dgm:cxn modelId="{862F96C3-32D4-449A-83E9-75CEE17A79ED}" type="presOf" srcId="{2D3C6390-529D-45C4-A59A-CC23B145550E}" destId="{C8EF972B-DD28-4C95-A7D5-A0955A798A71}" srcOrd="0" destOrd="0" presId="urn:microsoft.com/office/officeart/2005/8/layout/vList4"/>
    <dgm:cxn modelId="{A09F3947-4C79-4721-964F-9C2EDE7CED1C}" type="presOf" srcId="{E707DE48-766B-4AD2-898F-9AB39513D7B9}" destId="{4D8CE31F-CAA7-4E88-B27C-B57DBEDD4742}" srcOrd="0" destOrd="2" presId="urn:microsoft.com/office/officeart/2005/8/layout/vList4"/>
    <dgm:cxn modelId="{9113CF7C-D512-4458-8CE2-2414EEAA7FF7}" type="presOf" srcId="{42172BF1-A82F-4399-BC96-19C56BC2999A}" destId="{37793C6D-6D17-4C1B-A901-EBD1B2365C76}" srcOrd="1" destOrd="1" presId="urn:microsoft.com/office/officeart/2005/8/layout/vList4"/>
    <dgm:cxn modelId="{8B986037-C3A7-4597-8062-23478E56331F}" type="presOf" srcId="{5A7878BC-2787-4F15-B97F-0C7D89C8FA6A}" destId="{D957AEA7-54ED-4690-885F-3236D789221B}" srcOrd="1" destOrd="1" presId="urn:microsoft.com/office/officeart/2005/8/layout/vList4"/>
    <dgm:cxn modelId="{8054B294-18FD-4D9B-B58A-531631D45476}" srcId="{23E0D37D-FB8E-4C29-BB31-14441555D82B}" destId="{5A7878BC-2787-4F15-B97F-0C7D89C8FA6A}" srcOrd="0" destOrd="0" parTransId="{5653D694-91EE-4647-95B7-65AC6AEF72C9}" sibTransId="{F5A54BBC-68C8-4C9A-83CE-7A8D927BED3A}"/>
    <dgm:cxn modelId="{6E79280B-2D2C-4105-9AC7-7C0F1D657498}" type="presOf" srcId="{A954111A-846B-4421-95F4-AC74C28AABF4}" destId="{37793C6D-6D17-4C1B-A901-EBD1B2365C76}" srcOrd="1" destOrd="0" presId="urn:microsoft.com/office/officeart/2005/8/layout/vList4"/>
    <dgm:cxn modelId="{10A6D3EF-027D-4E86-9EF4-108DD04F0FB7}" srcId="{2D3C6390-529D-45C4-A59A-CC23B145550E}" destId="{23E0D37D-FB8E-4C29-BB31-14441555D82B}" srcOrd="0" destOrd="0" parTransId="{55FF0040-96F3-48A9-B57C-87D8AB490971}" sibTransId="{50DAB0F4-D774-4F63-A642-DA6A2B3E283E}"/>
    <dgm:cxn modelId="{7E47ECD8-D30D-497C-BC63-DC24D0DE00BB}" srcId="{A954111A-846B-4421-95F4-AC74C28AABF4}" destId="{42172BF1-A82F-4399-BC96-19C56BC2999A}" srcOrd="0" destOrd="0" parTransId="{A478048B-71CD-4C76-83F7-561918F99A1F}" sibTransId="{7A700343-F925-4718-91C9-179AC06AEEFF}"/>
    <dgm:cxn modelId="{466122FF-10A8-4E9B-80C2-686213317422}" type="presOf" srcId="{E707DE48-766B-4AD2-898F-9AB39513D7B9}" destId="{09C756D7-9EED-4BEC-83D5-DE0A06269C3B}" srcOrd="1" destOrd="2" presId="urn:microsoft.com/office/officeart/2005/8/layout/vList4"/>
    <dgm:cxn modelId="{80A83AB9-C063-4FF9-98F2-E8624763B52A}" type="presOf" srcId="{7A5A132B-B7E4-4F03-84AB-AB61977E6DEB}" destId="{4D8CE31F-CAA7-4E88-B27C-B57DBEDD4742}" srcOrd="0" destOrd="0" presId="urn:microsoft.com/office/officeart/2005/8/layout/vList4"/>
    <dgm:cxn modelId="{D4FE2EE8-1C55-4A5A-B94A-7AC172DE6D7E}" type="presOf" srcId="{A954111A-846B-4421-95F4-AC74C28AABF4}" destId="{D3EFB845-3B08-4ED1-878B-CF31793C9ACE}" srcOrd="0" destOrd="0" presId="urn:microsoft.com/office/officeart/2005/8/layout/vList4"/>
    <dgm:cxn modelId="{89E81263-442B-4F4D-A83F-458E21E13C76}" srcId="{2D3C6390-529D-45C4-A59A-CC23B145550E}" destId="{7A5A132B-B7E4-4F03-84AB-AB61977E6DEB}" srcOrd="2" destOrd="0" parTransId="{311CCA4F-085F-4B43-A0D6-800FC171416A}" sibTransId="{3B954263-0388-4844-AFD1-EDFC75F6FDD1}"/>
    <dgm:cxn modelId="{79FDFD38-89EF-42E4-A75E-DFD801B221B1}" type="presOf" srcId="{7373109F-EDFA-41F2-9D43-67AF9C3A8ECD}" destId="{09C756D7-9EED-4BEC-83D5-DE0A06269C3B}" srcOrd="1" destOrd="1" presId="urn:microsoft.com/office/officeart/2005/8/layout/vList4"/>
    <dgm:cxn modelId="{2F18736A-3CB7-416E-B08F-09654B4CE52C}" type="presOf" srcId="{FCE6EA1D-1B87-43AC-ADD4-83F9F7492B2B}" destId="{D957AEA7-54ED-4690-885F-3236D789221B}" srcOrd="1" destOrd="2" presId="urn:microsoft.com/office/officeart/2005/8/layout/vList4"/>
    <dgm:cxn modelId="{E1855C40-7D22-42D0-9894-FDEF511FC5C3}" srcId="{7A5A132B-B7E4-4F03-84AB-AB61977E6DEB}" destId="{7373109F-EDFA-41F2-9D43-67AF9C3A8ECD}" srcOrd="0" destOrd="0" parTransId="{06906C88-B478-4FE1-BA73-5DA4C27AD580}" sibTransId="{9C7A4ABE-5767-4D24-B75E-DB2B3A69A01F}"/>
    <dgm:cxn modelId="{C9D9715E-6051-49C1-B627-C8B88E5A781F}" type="presOf" srcId="{5A7878BC-2787-4F15-B97F-0C7D89C8FA6A}" destId="{B348641C-3674-4FD5-899B-EA43A49C1C3F}" srcOrd="0" destOrd="1" presId="urn:microsoft.com/office/officeart/2005/8/layout/vList4"/>
    <dgm:cxn modelId="{38CAA5D8-8E5F-4F28-8392-3066D4DD0494}" type="presOf" srcId="{23E0D37D-FB8E-4C29-BB31-14441555D82B}" destId="{B348641C-3674-4FD5-899B-EA43A49C1C3F}" srcOrd="0" destOrd="0" presId="urn:microsoft.com/office/officeart/2005/8/layout/vList4"/>
    <dgm:cxn modelId="{CEAA62CE-4007-41F7-A58D-473E4DDE63AE}" type="presOf" srcId="{23E0D37D-FB8E-4C29-BB31-14441555D82B}" destId="{D957AEA7-54ED-4690-885F-3236D789221B}" srcOrd="1" destOrd="0" presId="urn:microsoft.com/office/officeart/2005/8/layout/vList4"/>
    <dgm:cxn modelId="{854E19BF-3FA9-4215-9490-1D6A75CCD9C7}" srcId="{2D3C6390-529D-45C4-A59A-CC23B145550E}" destId="{A954111A-846B-4421-95F4-AC74C28AABF4}" srcOrd="1" destOrd="0" parTransId="{9EF0EBFB-6D9D-49E8-9DA8-C3378BEDD470}" sibTransId="{3CD39520-C398-4B36-B0A4-A0FB6E81C4C8}"/>
    <dgm:cxn modelId="{1C6570FB-2FF8-4B8F-AC21-6A3104B38C16}" srcId="{23E0D37D-FB8E-4C29-BB31-14441555D82B}" destId="{FCE6EA1D-1B87-43AC-ADD4-83F9F7492B2B}" srcOrd="1" destOrd="0" parTransId="{60689760-7379-498F-9BCD-20CD66C2D956}" sibTransId="{7034B618-549C-4903-BAFC-70BF8279DEA3}"/>
    <dgm:cxn modelId="{462348AA-6D41-4C83-84E7-58D2BBFA1365}" type="presOf" srcId="{42172BF1-A82F-4399-BC96-19C56BC2999A}" destId="{D3EFB845-3B08-4ED1-878B-CF31793C9ACE}" srcOrd="0" destOrd="1" presId="urn:microsoft.com/office/officeart/2005/8/layout/vList4"/>
    <dgm:cxn modelId="{825DC211-D06B-4AB6-B321-2EF876E564EB}" type="presOf" srcId="{7373109F-EDFA-41F2-9D43-67AF9C3A8ECD}" destId="{4D8CE31F-CAA7-4E88-B27C-B57DBEDD4742}" srcOrd="0" destOrd="1" presId="urn:microsoft.com/office/officeart/2005/8/layout/vList4"/>
    <dgm:cxn modelId="{3AF9CE04-90BA-4DF0-B167-9D13675B939D}" type="presOf" srcId="{FCE6EA1D-1B87-43AC-ADD4-83F9F7492B2B}" destId="{B348641C-3674-4FD5-899B-EA43A49C1C3F}" srcOrd="0" destOrd="2" presId="urn:microsoft.com/office/officeart/2005/8/layout/vList4"/>
    <dgm:cxn modelId="{6894DA1E-2E4C-4210-AE39-4F2CEECEBE2B}" type="presOf" srcId="{7A5A132B-B7E4-4F03-84AB-AB61977E6DEB}" destId="{09C756D7-9EED-4BEC-83D5-DE0A06269C3B}" srcOrd="1" destOrd="0" presId="urn:microsoft.com/office/officeart/2005/8/layout/vList4"/>
    <dgm:cxn modelId="{1335A66C-7856-4B79-9C23-72B4CE496120}" type="presParOf" srcId="{C8EF972B-DD28-4C95-A7D5-A0955A798A71}" destId="{0BD99103-F9E4-4727-A557-247273CAD5CF}" srcOrd="0" destOrd="0" presId="urn:microsoft.com/office/officeart/2005/8/layout/vList4"/>
    <dgm:cxn modelId="{F13943B8-5D23-495C-AABE-7D572963BD95}" type="presParOf" srcId="{0BD99103-F9E4-4727-A557-247273CAD5CF}" destId="{B348641C-3674-4FD5-899B-EA43A49C1C3F}" srcOrd="0" destOrd="0" presId="urn:microsoft.com/office/officeart/2005/8/layout/vList4"/>
    <dgm:cxn modelId="{BEDA9EB6-4F1E-4EB8-81F5-769A02E6A2A4}" type="presParOf" srcId="{0BD99103-F9E4-4727-A557-247273CAD5CF}" destId="{DA02F11B-E786-440A-B752-D683B57DB29A}" srcOrd="1" destOrd="0" presId="urn:microsoft.com/office/officeart/2005/8/layout/vList4"/>
    <dgm:cxn modelId="{7E841EFD-8931-42FA-925C-2BA695017456}" type="presParOf" srcId="{0BD99103-F9E4-4727-A557-247273CAD5CF}" destId="{D957AEA7-54ED-4690-885F-3236D789221B}" srcOrd="2" destOrd="0" presId="urn:microsoft.com/office/officeart/2005/8/layout/vList4"/>
    <dgm:cxn modelId="{1CA390EF-5650-49A8-9C72-7A7E8EA73DB0}" type="presParOf" srcId="{C8EF972B-DD28-4C95-A7D5-A0955A798A71}" destId="{E0DA89AD-61D1-449E-9EE1-7F606EF197D2}" srcOrd="1" destOrd="0" presId="urn:microsoft.com/office/officeart/2005/8/layout/vList4"/>
    <dgm:cxn modelId="{15ADDE9A-3307-4F2F-AE76-02387883FB9A}" type="presParOf" srcId="{C8EF972B-DD28-4C95-A7D5-A0955A798A71}" destId="{34C80DFA-0F0E-4029-B700-E36D3B054368}" srcOrd="2" destOrd="0" presId="urn:microsoft.com/office/officeart/2005/8/layout/vList4"/>
    <dgm:cxn modelId="{D90FDCD5-20CE-4A64-B2FE-C6DB1FBC7257}" type="presParOf" srcId="{34C80DFA-0F0E-4029-B700-E36D3B054368}" destId="{D3EFB845-3B08-4ED1-878B-CF31793C9ACE}" srcOrd="0" destOrd="0" presId="urn:microsoft.com/office/officeart/2005/8/layout/vList4"/>
    <dgm:cxn modelId="{7709198A-4AEB-4752-AFEE-94E8957D998C}" type="presParOf" srcId="{34C80DFA-0F0E-4029-B700-E36D3B054368}" destId="{4A3CAE14-FDE7-4DED-82CB-54DE737F014B}" srcOrd="1" destOrd="0" presId="urn:microsoft.com/office/officeart/2005/8/layout/vList4"/>
    <dgm:cxn modelId="{F5149044-C7D0-4BEB-98D6-EA6E32194859}" type="presParOf" srcId="{34C80DFA-0F0E-4029-B700-E36D3B054368}" destId="{37793C6D-6D17-4C1B-A901-EBD1B2365C76}" srcOrd="2" destOrd="0" presId="urn:microsoft.com/office/officeart/2005/8/layout/vList4"/>
    <dgm:cxn modelId="{ACA6E572-D5A9-47F7-8F34-2CD4048430D4}" type="presParOf" srcId="{C8EF972B-DD28-4C95-A7D5-A0955A798A71}" destId="{7ADE1FAD-8CFE-452A-B0EA-41108940EB01}" srcOrd="3" destOrd="0" presId="urn:microsoft.com/office/officeart/2005/8/layout/vList4"/>
    <dgm:cxn modelId="{C355ADCA-4DC4-4FA1-B858-3FE2F4697AE2}" type="presParOf" srcId="{C8EF972B-DD28-4C95-A7D5-A0955A798A71}" destId="{33B2287E-B0F4-4D18-82C1-4C8B1995F5CB}" srcOrd="4" destOrd="0" presId="urn:microsoft.com/office/officeart/2005/8/layout/vList4"/>
    <dgm:cxn modelId="{4EE38253-DDCF-492C-927B-EF6C9539726C}" type="presParOf" srcId="{33B2287E-B0F4-4D18-82C1-4C8B1995F5CB}" destId="{4D8CE31F-CAA7-4E88-B27C-B57DBEDD4742}" srcOrd="0" destOrd="0" presId="urn:microsoft.com/office/officeart/2005/8/layout/vList4"/>
    <dgm:cxn modelId="{1CD2F7B9-82E7-4A52-85F2-E5F57B070CCA}" type="presParOf" srcId="{33B2287E-B0F4-4D18-82C1-4C8B1995F5CB}" destId="{4D5C94DB-EAB6-4146-A783-150EF44B8D56}" srcOrd="1" destOrd="0" presId="urn:microsoft.com/office/officeart/2005/8/layout/vList4"/>
    <dgm:cxn modelId="{864F6ADE-022F-413A-A4E7-7085F5C662B4}" type="presParOf" srcId="{33B2287E-B0F4-4D18-82C1-4C8B1995F5CB}" destId="{09C756D7-9EED-4BEC-83D5-DE0A06269C3B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8729AD7-E2A3-4AA6-B867-97E844FFA0C5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1B122F3-6F7D-46F1-8856-1F99DCBB3797}">
      <dgm:prSet phldrT="[Text]"/>
      <dgm:spPr/>
      <dgm:t>
        <a:bodyPr/>
        <a:lstStyle/>
        <a:p>
          <a:r>
            <a:rPr lang="cs-CZ" dirty="0" smtClean="0"/>
            <a:t>Počet obyvatel</a:t>
          </a:r>
          <a:endParaRPr lang="cs-CZ" dirty="0"/>
        </a:p>
      </dgm:t>
    </dgm:pt>
    <dgm:pt modelId="{8238FA57-C279-4776-960E-74AC81DDDFA5}" type="parTrans" cxnId="{81312091-F435-44B8-85CE-FC4BCBEBD35C}">
      <dgm:prSet/>
      <dgm:spPr/>
      <dgm:t>
        <a:bodyPr/>
        <a:lstStyle/>
        <a:p>
          <a:endParaRPr lang="cs-CZ"/>
        </a:p>
      </dgm:t>
    </dgm:pt>
    <dgm:pt modelId="{5591A902-4484-4933-99F8-7CA68DF9744C}" type="sibTrans" cxnId="{81312091-F435-44B8-85CE-FC4BCBEBD35C}">
      <dgm:prSet/>
      <dgm:spPr/>
      <dgm:t>
        <a:bodyPr/>
        <a:lstStyle/>
        <a:p>
          <a:endParaRPr lang="cs-CZ"/>
        </a:p>
      </dgm:t>
    </dgm:pt>
    <dgm:pt modelId="{467C71CA-56C8-4ECA-BA3D-0165DAF56388}">
      <dgm:prSet phldrT="[Text]"/>
      <dgm:spPr/>
      <dgm:t>
        <a:bodyPr/>
        <a:lstStyle/>
        <a:p>
          <a:r>
            <a:rPr lang="cs-CZ" dirty="0" smtClean="0"/>
            <a:t>Jazyk</a:t>
          </a:r>
          <a:endParaRPr lang="cs-CZ" dirty="0"/>
        </a:p>
      </dgm:t>
    </dgm:pt>
    <dgm:pt modelId="{98463001-DE46-4277-AF76-77CE5E12E4E4}" type="parTrans" cxnId="{FC752130-1650-4BBE-9684-1C98B1F74FF0}">
      <dgm:prSet/>
      <dgm:spPr/>
      <dgm:t>
        <a:bodyPr/>
        <a:lstStyle/>
        <a:p>
          <a:endParaRPr lang="cs-CZ"/>
        </a:p>
      </dgm:t>
    </dgm:pt>
    <dgm:pt modelId="{F3A61728-DDF6-4253-AEB0-0F77BCF0A469}" type="sibTrans" cxnId="{FC752130-1650-4BBE-9684-1C98B1F74FF0}">
      <dgm:prSet/>
      <dgm:spPr/>
      <dgm:t>
        <a:bodyPr/>
        <a:lstStyle/>
        <a:p>
          <a:endParaRPr lang="cs-CZ"/>
        </a:p>
      </dgm:t>
    </dgm:pt>
    <dgm:pt modelId="{FC261651-C220-4C71-AB63-E4B2FBDDBD10}">
      <dgm:prSet/>
      <dgm:spPr/>
      <dgm:t>
        <a:bodyPr/>
        <a:lstStyle/>
        <a:p>
          <a:r>
            <a:rPr lang="cs-CZ" dirty="0" smtClean="0"/>
            <a:t>10 a půl miliónu </a:t>
          </a:r>
          <a:endParaRPr lang="cs-CZ" dirty="0"/>
        </a:p>
      </dgm:t>
    </dgm:pt>
    <dgm:pt modelId="{39A53E63-DFEE-420F-A6A1-D8646DAAEECC}" type="parTrans" cxnId="{CDA5A304-D806-4154-9196-256B7FB90930}">
      <dgm:prSet/>
      <dgm:spPr/>
      <dgm:t>
        <a:bodyPr/>
        <a:lstStyle/>
        <a:p>
          <a:endParaRPr lang="cs-CZ"/>
        </a:p>
      </dgm:t>
    </dgm:pt>
    <dgm:pt modelId="{110F7C84-EEB5-40DE-8018-73746A4B7D01}" type="sibTrans" cxnId="{CDA5A304-D806-4154-9196-256B7FB90930}">
      <dgm:prSet/>
      <dgm:spPr/>
      <dgm:t>
        <a:bodyPr/>
        <a:lstStyle/>
        <a:p>
          <a:endParaRPr lang="cs-CZ"/>
        </a:p>
      </dgm:t>
    </dgm:pt>
    <dgm:pt modelId="{DED1ACE8-1BA0-4B87-A5A4-0EAAB16CB1FA}">
      <dgm:prSet/>
      <dgm:spPr/>
      <dgm:t>
        <a:bodyPr/>
        <a:lstStyle/>
        <a:p>
          <a:r>
            <a:rPr lang="cs-CZ" dirty="0" smtClean="0"/>
            <a:t>čeština</a:t>
          </a:r>
          <a:endParaRPr lang="cs-CZ" dirty="0"/>
        </a:p>
      </dgm:t>
    </dgm:pt>
    <dgm:pt modelId="{7CEB72FA-5151-46C6-94F4-5F4BCDE9C0CB}" type="parTrans" cxnId="{EBC4534B-5311-4A5F-9F17-AB5F86F10FDF}">
      <dgm:prSet/>
      <dgm:spPr/>
      <dgm:t>
        <a:bodyPr/>
        <a:lstStyle/>
        <a:p>
          <a:endParaRPr lang="cs-CZ"/>
        </a:p>
      </dgm:t>
    </dgm:pt>
    <dgm:pt modelId="{8C7CA803-D5E9-4735-9CB1-7BBE8D46B58F}" type="sibTrans" cxnId="{EBC4534B-5311-4A5F-9F17-AB5F86F10FDF}">
      <dgm:prSet/>
      <dgm:spPr/>
      <dgm:t>
        <a:bodyPr/>
        <a:lstStyle/>
        <a:p>
          <a:endParaRPr lang="cs-CZ"/>
        </a:p>
      </dgm:t>
    </dgm:pt>
    <dgm:pt modelId="{89AC4BAC-E9A1-4CB2-AAAB-C678AC5E47C5}" type="pres">
      <dgm:prSet presAssocID="{A8729AD7-E2A3-4AA6-B867-97E844FFA0C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8DB53AF-7188-4924-9B88-E40C757660E4}" type="pres">
      <dgm:prSet presAssocID="{81B122F3-6F7D-46F1-8856-1F99DCBB3797}" presName="parentLin" presStyleCnt="0"/>
      <dgm:spPr/>
    </dgm:pt>
    <dgm:pt modelId="{D99F567C-9DFA-4A18-A791-E667D8AACD58}" type="pres">
      <dgm:prSet presAssocID="{81B122F3-6F7D-46F1-8856-1F99DCBB3797}" presName="parentLeftMargin" presStyleLbl="node1" presStyleIdx="0" presStyleCnt="2"/>
      <dgm:spPr/>
      <dgm:t>
        <a:bodyPr/>
        <a:lstStyle/>
        <a:p>
          <a:endParaRPr lang="cs-CZ"/>
        </a:p>
      </dgm:t>
    </dgm:pt>
    <dgm:pt modelId="{153D0124-C54B-4B98-BEB8-538DD52E9467}" type="pres">
      <dgm:prSet presAssocID="{81B122F3-6F7D-46F1-8856-1F99DCBB379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DFF56A2-D025-49E6-BD89-B66F91D4B098}" type="pres">
      <dgm:prSet presAssocID="{81B122F3-6F7D-46F1-8856-1F99DCBB3797}" presName="negativeSpace" presStyleCnt="0"/>
      <dgm:spPr/>
    </dgm:pt>
    <dgm:pt modelId="{6A2753BF-D9C8-42CB-BBB4-1CC99E3EA4A4}" type="pres">
      <dgm:prSet presAssocID="{81B122F3-6F7D-46F1-8856-1F99DCBB3797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637E2A-F312-49D3-A02C-210A8F2F2135}" type="pres">
      <dgm:prSet presAssocID="{5591A902-4484-4933-99F8-7CA68DF9744C}" presName="spaceBetweenRectangles" presStyleCnt="0"/>
      <dgm:spPr/>
    </dgm:pt>
    <dgm:pt modelId="{F83E936C-5CC1-4203-9B03-5397E1B8931E}" type="pres">
      <dgm:prSet presAssocID="{467C71CA-56C8-4ECA-BA3D-0165DAF56388}" presName="parentLin" presStyleCnt="0"/>
      <dgm:spPr/>
    </dgm:pt>
    <dgm:pt modelId="{0924F0E1-4887-4830-BD58-32128F18718A}" type="pres">
      <dgm:prSet presAssocID="{467C71CA-56C8-4ECA-BA3D-0165DAF56388}" presName="parentLeftMargin" presStyleLbl="node1" presStyleIdx="0" presStyleCnt="2"/>
      <dgm:spPr/>
      <dgm:t>
        <a:bodyPr/>
        <a:lstStyle/>
        <a:p>
          <a:endParaRPr lang="cs-CZ"/>
        </a:p>
      </dgm:t>
    </dgm:pt>
    <dgm:pt modelId="{5FC3EF80-763A-4738-BD3D-E570D2FEC43A}" type="pres">
      <dgm:prSet presAssocID="{467C71CA-56C8-4ECA-BA3D-0165DAF5638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CD0D5E-CA51-4BFE-9D94-FD4426158FC0}" type="pres">
      <dgm:prSet presAssocID="{467C71CA-56C8-4ECA-BA3D-0165DAF56388}" presName="negativeSpace" presStyleCnt="0"/>
      <dgm:spPr/>
    </dgm:pt>
    <dgm:pt modelId="{C841984E-0C54-42DA-8891-BC3D5F8D8876}" type="pres">
      <dgm:prSet presAssocID="{467C71CA-56C8-4ECA-BA3D-0165DAF56388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87C4351-8E01-4971-A3E6-B70DA435808F}" type="presOf" srcId="{467C71CA-56C8-4ECA-BA3D-0165DAF56388}" destId="{0924F0E1-4887-4830-BD58-32128F18718A}" srcOrd="0" destOrd="0" presId="urn:microsoft.com/office/officeart/2005/8/layout/list1"/>
    <dgm:cxn modelId="{933663D6-B637-4A26-905D-4ACC46C9F011}" type="presOf" srcId="{467C71CA-56C8-4ECA-BA3D-0165DAF56388}" destId="{5FC3EF80-763A-4738-BD3D-E570D2FEC43A}" srcOrd="1" destOrd="0" presId="urn:microsoft.com/office/officeart/2005/8/layout/list1"/>
    <dgm:cxn modelId="{E07B69C1-4C01-4FB3-883F-3273936E36AF}" type="presOf" srcId="{FC261651-C220-4C71-AB63-E4B2FBDDBD10}" destId="{6A2753BF-D9C8-42CB-BBB4-1CC99E3EA4A4}" srcOrd="0" destOrd="0" presId="urn:microsoft.com/office/officeart/2005/8/layout/list1"/>
    <dgm:cxn modelId="{EBC4534B-5311-4A5F-9F17-AB5F86F10FDF}" srcId="{467C71CA-56C8-4ECA-BA3D-0165DAF56388}" destId="{DED1ACE8-1BA0-4B87-A5A4-0EAAB16CB1FA}" srcOrd="0" destOrd="0" parTransId="{7CEB72FA-5151-46C6-94F4-5F4BCDE9C0CB}" sibTransId="{8C7CA803-D5E9-4735-9CB1-7BBE8D46B58F}"/>
    <dgm:cxn modelId="{8D7B522B-8149-4F2A-9B4F-915D473F0F28}" type="presOf" srcId="{81B122F3-6F7D-46F1-8856-1F99DCBB3797}" destId="{153D0124-C54B-4B98-BEB8-538DD52E9467}" srcOrd="1" destOrd="0" presId="urn:microsoft.com/office/officeart/2005/8/layout/list1"/>
    <dgm:cxn modelId="{9108009D-447F-4CFB-BF68-3163BEEBBFBB}" type="presOf" srcId="{DED1ACE8-1BA0-4B87-A5A4-0EAAB16CB1FA}" destId="{C841984E-0C54-42DA-8891-BC3D5F8D8876}" srcOrd="0" destOrd="0" presId="urn:microsoft.com/office/officeart/2005/8/layout/list1"/>
    <dgm:cxn modelId="{81312091-F435-44B8-85CE-FC4BCBEBD35C}" srcId="{A8729AD7-E2A3-4AA6-B867-97E844FFA0C5}" destId="{81B122F3-6F7D-46F1-8856-1F99DCBB3797}" srcOrd="0" destOrd="0" parTransId="{8238FA57-C279-4776-960E-74AC81DDDFA5}" sibTransId="{5591A902-4484-4933-99F8-7CA68DF9744C}"/>
    <dgm:cxn modelId="{FC752130-1650-4BBE-9684-1C98B1F74FF0}" srcId="{A8729AD7-E2A3-4AA6-B867-97E844FFA0C5}" destId="{467C71CA-56C8-4ECA-BA3D-0165DAF56388}" srcOrd="1" destOrd="0" parTransId="{98463001-DE46-4277-AF76-77CE5E12E4E4}" sibTransId="{F3A61728-DDF6-4253-AEB0-0F77BCF0A469}"/>
    <dgm:cxn modelId="{CDA5A304-D806-4154-9196-256B7FB90930}" srcId="{81B122F3-6F7D-46F1-8856-1F99DCBB3797}" destId="{FC261651-C220-4C71-AB63-E4B2FBDDBD10}" srcOrd="0" destOrd="0" parTransId="{39A53E63-DFEE-420F-A6A1-D8646DAAEECC}" sibTransId="{110F7C84-EEB5-40DE-8018-73746A4B7D01}"/>
    <dgm:cxn modelId="{72C5BB66-6B4F-49CF-BD13-4820A0665FD0}" type="presOf" srcId="{A8729AD7-E2A3-4AA6-B867-97E844FFA0C5}" destId="{89AC4BAC-E9A1-4CB2-AAAB-C678AC5E47C5}" srcOrd="0" destOrd="0" presId="urn:microsoft.com/office/officeart/2005/8/layout/list1"/>
    <dgm:cxn modelId="{F552BE48-861C-4C04-9758-F7EF3F1C4961}" type="presOf" srcId="{81B122F3-6F7D-46F1-8856-1F99DCBB3797}" destId="{D99F567C-9DFA-4A18-A791-E667D8AACD58}" srcOrd="0" destOrd="0" presId="urn:microsoft.com/office/officeart/2005/8/layout/list1"/>
    <dgm:cxn modelId="{FC2A9446-64FC-4BD6-861B-AFB422F9B1F6}" type="presParOf" srcId="{89AC4BAC-E9A1-4CB2-AAAB-C678AC5E47C5}" destId="{E8DB53AF-7188-4924-9B88-E40C757660E4}" srcOrd="0" destOrd="0" presId="urn:microsoft.com/office/officeart/2005/8/layout/list1"/>
    <dgm:cxn modelId="{2A0CFE10-BE60-4F13-A746-693BD13088C6}" type="presParOf" srcId="{E8DB53AF-7188-4924-9B88-E40C757660E4}" destId="{D99F567C-9DFA-4A18-A791-E667D8AACD58}" srcOrd="0" destOrd="0" presId="urn:microsoft.com/office/officeart/2005/8/layout/list1"/>
    <dgm:cxn modelId="{3A1A9530-99C6-4DA4-9159-B87580EADBFB}" type="presParOf" srcId="{E8DB53AF-7188-4924-9B88-E40C757660E4}" destId="{153D0124-C54B-4B98-BEB8-538DD52E9467}" srcOrd="1" destOrd="0" presId="urn:microsoft.com/office/officeart/2005/8/layout/list1"/>
    <dgm:cxn modelId="{E95BE554-DC96-40CE-B6AE-5BE6AEB1BFC6}" type="presParOf" srcId="{89AC4BAC-E9A1-4CB2-AAAB-C678AC5E47C5}" destId="{3DFF56A2-D025-49E6-BD89-B66F91D4B098}" srcOrd="1" destOrd="0" presId="urn:microsoft.com/office/officeart/2005/8/layout/list1"/>
    <dgm:cxn modelId="{CE6AF02B-2B1D-4A34-9A99-C89BAD9607E8}" type="presParOf" srcId="{89AC4BAC-E9A1-4CB2-AAAB-C678AC5E47C5}" destId="{6A2753BF-D9C8-42CB-BBB4-1CC99E3EA4A4}" srcOrd="2" destOrd="0" presId="urn:microsoft.com/office/officeart/2005/8/layout/list1"/>
    <dgm:cxn modelId="{E27CE2B7-F1A1-4B61-9654-92F9E13DDFB2}" type="presParOf" srcId="{89AC4BAC-E9A1-4CB2-AAAB-C678AC5E47C5}" destId="{0E637E2A-F312-49D3-A02C-210A8F2F2135}" srcOrd="3" destOrd="0" presId="urn:microsoft.com/office/officeart/2005/8/layout/list1"/>
    <dgm:cxn modelId="{2B2F53F5-7D10-4616-9372-187671C76E52}" type="presParOf" srcId="{89AC4BAC-E9A1-4CB2-AAAB-C678AC5E47C5}" destId="{F83E936C-5CC1-4203-9B03-5397E1B8931E}" srcOrd="4" destOrd="0" presId="urn:microsoft.com/office/officeart/2005/8/layout/list1"/>
    <dgm:cxn modelId="{19E42EDB-1EB2-4A7A-9DBA-39C46DA14698}" type="presParOf" srcId="{F83E936C-5CC1-4203-9B03-5397E1B8931E}" destId="{0924F0E1-4887-4830-BD58-32128F18718A}" srcOrd="0" destOrd="0" presId="urn:microsoft.com/office/officeart/2005/8/layout/list1"/>
    <dgm:cxn modelId="{22685815-0332-48FF-834A-2ED7E83F059A}" type="presParOf" srcId="{F83E936C-5CC1-4203-9B03-5397E1B8931E}" destId="{5FC3EF80-763A-4738-BD3D-E570D2FEC43A}" srcOrd="1" destOrd="0" presId="urn:microsoft.com/office/officeart/2005/8/layout/list1"/>
    <dgm:cxn modelId="{761B61A3-C91A-481A-8AA7-361F43D3E89E}" type="presParOf" srcId="{89AC4BAC-E9A1-4CB2-AAAB-C678AC5E47C5}" destId="{89CD0D5E-CA51-4BFE-9D94-FD4426158FC0}" srcOrd="5" destOrd="0" presId="urn:microsoft.com/office/officeart/2005/8/layout/list1"/>
    <dgm:cxn modelId="{D8F0F82D-4708-46C1-A380-449135AEFFAC}" type="presParOf" srcId="{89AC4BAC-E9A1-4CB2-AAAB-C678AC5E47C5}" destId="{C841984E-0C54-42DA-8891-BC3D5F8D8876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9DC6-B576-4443-B1B5-3852882B2A3D}">
      <dsp:nvSpPr>
        <dsp:cNvPr id="0" name=""/>
        <dsp:cNvSpPr/>
      </dsp:nvSpPr>
      <dsp:spPr>
        <a:xfrm>
          <a:off x="0" y="1008103"/>
          <a:ext cx="3849755" cy="4464792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A0D93C-614F-4BC5-AFB6-9D3C49126D97}">
      <dsp:nvSpPr>
        <dsp:cNvPr id="0" name=""/>
        <dsp:cNvSpPr/>
      </dsp:nvSpPr>
      <dsp:spPr>
        <a:xfrm>
          <a:off x="0" y="5474796"/>
          <a:ext cx="3426282" cy="1077931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Státní znak</a:t>
          </a:r>
          <a:endParaRPr lang="cs-CZ" sz="4300" kern="1200" dirty="0"/>
        </a:p>
      </dsp:txBody>
      <dsp:txXfrm>
        <a:off x="0" y="5474796"/>
        <a:ext cx="3426282" cy="1077931"/>
      </dsp:txXfrm>
    </dsp:sp>
    <dsp:sp modelId="{CCA3EBA3-A2EF-481F-9D66-0C1614BA8B5C}">
      <dsp:nvSpPr>
        <dsp:cNvPr id="0" name=""/>
        <dsp:cNvSpPr/>
      </dsp:nvSpPr>
      <dsp:spPr>
        <a:xfrm>
          <a:off x="4242299" y="1196664"/>
          <a:ext cx="4686692" cy="3079804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8ECF5C-3FDF-4705-ABDE-79F192F3C372}">
      <dsp:nvSpPr>
        <dsp:cNvPr id="0" name=""/>
        <dsp:cNvSpPr/>
      </dsp:nvSpPr>
      <dsp:spPr>
        <a:xfrm>
          <a:off x="5502709" y="4573616"/>
          <a:ext cx="3426282" cy="1077931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Státní vlajka</a:t>
          </a:r>
          <a:endParaRPr lang="cs-CZ" sz="4300" kern="1200" dirty="0"/>
        </a:p>
      </dsp:txBody>
      <dsp:txXfrm>
        <a:off x="5502709" y="4573616"/>
        <a:ext cx="3426282" cy="10779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48641C-3674-4FD5-899B-EA43A49C1C3F}">
      <dsp:nvSpPr>
        <dsp:cNvPr id="0" name=""/>
        <dsp:cNvSpPr/>
      </dsp:nvSpPr>
      <dsp:spPr>
        <a:xfrm>
          <a:off x="0" y="0"/>
          <a:ext cx="8856984" cy="1553393"/>
        </a:xfrm>
        <a:prstGeom prst="roundRect">
          <a:avLst>
            <a:gd name="adj" fmla="val 10000"/>
          </a:avLst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Sněžka</a:t>
          </a:r>
          <a:endParaRPr lang="cs-CZ" sz="32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500" kern="1200" dirty="0" smtClean="0"/>
            <a:t>Nejvyšší hora</a:t>
          </a:r>
          <a:endParaRPr lang="cs-CZ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500" kern="1200" dirty="0" smtClean="0"/>
            <a:t>1 602 metrů nad mořem</a:t>
          </a:r>
          <a:endParaRPr lang="cs-CZ" sz="2500" kern="1200" dirty="0"/>
        </a:p>
      </dsp:txBody>
      <dsp:txXfrm>
        <a:off x="1926736" y="0"/>
        <a:ext cx="6930247" cy="1553393"/>
      </dsp:txXfrm>
    </dsp:sp>
    <dsp:sp modelId="{DA02F11B-E786-440A-B752-D683B57DB29A}">
      <dsp:nvSpPr>
        <dsp:cNvPr id="0" name=""/>
        <dsp:cNvSpPr/>
      </dsp:nvSpPr>
      <dsp:spPr>
        <a:xfrm>
          <a:off x="155339" y="155339"/>
          <a:ext cx="1771396" cy="124271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3EFB845-3B08-4ED1-878B-CF31793C9ACE}">
      <dsp:nvSpPr>
        <dsp:cNvPr id="0" name=""/>
        <dsp:cNvSpPr/>
      </dsp:nvSpPr>
      <dsp:spPr>
        <a:xfrm>
          <a:off x="0" y="1777231"/>
          <a:ext cx="8856984" cy="1553393"/>
        </a:xfrm>
        <a:prstGeom prst="roundRect">
          <a:avLst>
            <a:gd name="adj" fmla="val 10000"/>
          </a:avLst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Měna</a:t>
          </a:r>
          <a:endParaRPr lang="cs-CZ" sz="32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500" kern="1200" dirty="0" smtClean="0"/>
            <a:t>Koruna česká (Kč)</a:t>
          </a:r>
          <a:endParaRPr lang="cs-CZ" sz="2500" kern="1200" dirty="0"/>
        </a:p>
      </dsp:txBody>
      <dsp:txXfrm>
        <a:off x="1926736" y="1777231"/>
        <a:ext cx="6930247" cy="1553393"/>
      </dsp:txXfrm>
    </dsp:sp>
    <dsp:sp modelId="{4A3CAE14-FDE7-4DED-82CB-54DE737F014B}">
      <dsp:nvSpPr>
        <dsp:cNvPr id="0" name=""/>
        <dsp:cNvSpPr/>
      </dsp:nvSpPr>
      <dsp:spPr>
        <a:xfrm>
          <a:off x="155339" y="1708732"/>
          <a:ext cx="1771396" cy="1690390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D8CE31F-CAA7-4E88-B27C-B57DBEDD4742}">
      <dsp:nvSpPr>
        <dsp:cNvPr id="0" name=""/>
        <dsp:cNvSpPr/>
      </dsp:nvSpPr>
      <dsp:spPr>
        <a:xfrm>
          <a:off x="0" y="4274894"/>
          <a:ext cx="8856984" cy="1553393"/>
        </a:xfrm>
        <a:prstGeom prst="roundRect">
          <a:avLst>
            <a:gd name="adj" fmla="val 10000"/>
          </a:avLst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Svatý Václav</a:t>
          </a:r>
          <a:endParaRPr lang="cs-CZ" sz="32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500" kern="1200" dirty="0" smtClean="0"/>
            <a:t>Patron České republiky</a:t>
          </a:r>
          <a:endParaRPr lang="cs-CZ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500" kern="1200" dirty="0" smtClean="0"/>
            <a:t>Socha na Václavském náměstí v Praze</a:t>
          </a:r>
          <a:endParaRPr lang="cs-CZ" sz="2500" kern="1200" dirty="0"/>
        </a:p>
      </dsp:txBody>
      <dsp:txXfrm>
        <a:off x="1926736" y="4274894"/>
        <a:ext cx="6930247" cy="1553393"/>
      </dsp:txXfrm>
    </dsp:sp>
    <dsp:sp modelId="{4D5C94DB-EAB6-4146-A783-150EF44B8D56}">
      <dsp:nvSpPr>
        <dsp:cNvPr id="0" name=""/>
        <dsp:cNvSpPr/>
      </dsp:nvSpPr>
      <dsp:spPr>
        <a:xfrm>
          <a:off x="290913" y="3554462"/>
          <a:ext cx="1500249" cy="2994258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753BF-D9C8-42CB-BBB4-1CC99E3EA4A4}">
      <dsp:nvSpPr>
        <dsp:cNvPr id="0" name=""/>
        <dsp:cNvSpPr/>
      </dsp:nvSpPr>
      <dsp:spPr>
        <a:xfrm>
          <a:off x="0" y="664608"/>
          <a:ext cx="7704856" cy="18781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7982" tIns="937260" rIns="597982" bIns="320040" numCol="1" spcCol="1270" anchor="t" anchorCtr="0">
          <a:noAutofit/>
        </a:bodyPr>
        <a:lstStyle/>
        <a:p>
          <a:pPr marL="285750" lvl="1" indent="-285750" algn="l" defTabSz="2000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4500" kern="1200" dirty="0" smtClean="0"/>
            <a:t>10 a půl miliónu </a:t>
          </a:r>
          <a:endParaRPr lang="cs-CZ" sz="4500" kern="1200" dirty="0"/>
        </a:p>
      </dsp:txBody>
      <dsp:txXfrm>
        <a:off x="0" y="664608"/>
        <a:ext cx="7704856" cy="1878187"/>
      </dsp:txXfrm>
    </dsp:sp>
    <dsp:sp modelId="{153D0124-C54B-4B98-BEB8-538DD52E9467}">
      <dsp:nvSpPr>
        <dsp:cNvPr id="0" name=""/>
        <dsp:cNvSpPr/>
      </dsp:nvSpPr>
      <dsp:spPr>
        <a:xfrm>
          <a:off x="385242" y="408"/>
          <a:ext cx="5393399" cy="1328400"/>
        </a:xfrm>
        <a:prstGeom prst="roundRect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858" tIns="0" rIns="203858" bIns="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Počet obyvatel</a:t>
          </a:r>
          <a:endParaRPr lang="cs-CZ" sz="4500" kern="1200" dirty="0"/>
        </a:p>
      </dsp:txBody>
      <dsp:txXfrm>
        <a:off x="450089" y="65255"/>
        <a:ext cx="5263705" cy="1198706"/>
      </dsp:txXfrm>
    </dsp:sp>
    <dsp:sp modelId="{C841984E-0C54-42DA-8891-BC3D5F8D8876}">
      <dsp:nvSpPr>
        <dsp:cNvPr id="0" name=""/>
        <dsp:cNvSpPr/>
      </dsp:nvSpPr>
      <dsp:spPr>
        <a:xfrm>
          <a:off x="0" y="3449996"/>
          <a:ext cx="7704856" cy="18781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7982" tIns="937260" rIns="597982" bIns="320040" numCol="1" spcCol="1270" anchor="t" anchorCtr="0">
          <a:noAutofit/>
        </a:bodyPr>
        <a:lstStyle/>
        <a:p>
          <a:pPr marL="285750" lvl="1" indent="-285750" algn="l" defTabSz="2000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4500" kern="1200" dirty="0" smtClean="0"/>
            <a:t>čeština</a:t>
          </a:r>
          <a:endParaRPr lang="cs-CZ" sz="4500" kern="1200" dirty="0"/>
        </a:p>
      </dsp:txBody>
      <dsp:txXfrm>
        <a:off x="0" y="3449996"/>
        <a:ext cx="7704856" cy="1878187"/>
      </dsp:txXfrm>
    </dsp:sp>
    <dsp:sp modelId="{5FC3EF80-763A-4738-BD3D-E570D2FEC43A}">
      <dsp:nvSpPr>
        <dsp:cNvPr id="0" name=""/>
        <dsp:cNvSpPr/>
      </dsp:nvSpPr>
      <dsp:spPr>
        <a:xfrm>
          <a:off x="385242" y="2785795"/>
          <a:ext cx="5393399" cy="1328400"/>
        </a:xfrm>
        <a:prstGeom prst="roundRect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858" tIns="0" rIns="203858" bIns="0" numCol="1" spcCol="1270" anchor="ctr" anchorCtr="0">
          <a:noAutofit/>
        </a:bodyPr>
        <a:lstStyle/>
        <a:p>
          <a:pPr lvl="0" algn="l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Jazyk</a:t>
          </a:r>
          <a:endParaRPr lang="cs-CZ" sz="4500" kern="1200" dirty="0"/>
        </a:p>
      </dsp:txBody>
      <dsp:txXfrm>
        <a:off x="450089" y="2850642"/>
        <a:ext cx="5263705" cy="11987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983035"/>
      </p:ext>
    </p:extLst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348188"/>
      </p:ext>
    </p:extLst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207762"/>
      </p:ext>
    </p:extLst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410717"/>
      </p:ext>
    </p:extLst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646095"/>
      </p:ext>
    </p:extLst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271840"/>
      </p:ext>
    </p:extLst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001334"/>
      </p:ext>
    </p:extLst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433755"/>
      </p:ext>
    </p:extLst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253162"/>
      </p:ext>
    </p:extLst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1727694"/>
      </p:ext>
    </p:extLst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022464"/>
      </p:ext>
    </p:extLst>
  </p:cSld>
  <p:clrMapOvr>
    <a:masterClrMapping/>
  </p:clrMapOvr>
  <p:transition spd="slow">
    <p:push dir="u"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95DC157-AF7C-488D-9EB1-284982C89A3B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9.6.2013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19265BF-1525-46AD-88E6-B875CB08CE9C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994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hyperlink" Target="http://upload.wikimedia.org/wikipedia/commons/6/6e/Czech_anthem.ogg" TargetMode="External"/><Relationship Id="rId7" Type="http://schemas.openxmlformats.org/officeDocument/2006/relationships/diagramColors" Target="../diagrams/colors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denceskestatnosti.vlada.cz/nova-nahravka-ceske-hymny.html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a/ad/Skroup-Anthem.jpg" TargetMode="External"/><Relationship Id="rId3" Type="http://schemas.openxmlformats.org/officeDocument/2006/relationships/hyperlink" Target="http://upload.wikimedia.org/wikipedia/commons/a/ab/EU_location_CZE.png" TargetMode="External"/><Relationship Id="rId7" Type="http://schemas.openxmlformats.org/officeDocument/2006/relationships/hyperlink" Target="http://cs.wikipedia.org/wiki/Soubor:Czech_anthem.ogg" TargetMode="External"/><Relationship Id="rId12" Type="http://schemas.openxmlformats.org/officeDocument/2006/relationships/hyperlink" Target="http://upload.wikimedia.org/wikipedia/commons/a/a5/Coin-1-Kc-reverse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e/ed/Coat_of_arms_of_the_Czech_Republic.svg" TargetMode="External"/><Relationship Id="rId11" Type="http://schemas.openxmlformats.org/officeDocument/2006/relationships/hyperlink" Target="http://upload.wikimedia.org/wikipedia/commons/8/8a/%C5%9Anie%C5%BCka_z_zachodu.jpg" TargetMode="External"/><Relationship Id="rId5" Type="http://schemas.openxmlformats.org/officeDocument/2006/relationships/hyperlink" Target="http://cs.wikipedia.org/wiki/Soubor:Flag_of_the_Czech_Republic.svg" TargetMode="External"/><Relationship Id="rId10" Type="http://schemas.openxmlformats.org/officeDocument/2006/relationships/hyperlink" Target="http://upload.wikimedia.org/wikipedia/commons/d/d3/Wenceslaus_I_Duke_of_Bohemia_equestrian_statue_in_Prague_1.jpg" TargetMode="External"/><Relationship Id="rId4" Type="http://schemas.openxmlformats.org/officeDocument/2006/relationships/hyperlink" Target="http://upload.wikimedia.org/wikipedia/commons/archive/e/e7/20110915224918!Czech_Rep._-_Bohemia,_Moravia_and_Silesia_III.png" TargetMode="External"/><Relationship Id="rId9" Type="http://schemas.openxmlformats.org/officeDocument/2006/relationships/hyperlink" Target="http://upload.wikimedia.org/wikipedia/commons/d/d4/Hradschin_Prag.jpg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755576" y="2571750"/>
            <a:ext cx="7602612" cy="3786188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cs-CZ" b="1" dirty="0">
                <a:solidFill>
                  <a:schemeClr val="tx1"/>
                </a:solidFill>
              </a:rPr>
              <a:t>Název </a:t>
            </a:r>
            <a:r>
              <a:rPr lang="cs-CZ" b="1" dirty="0" smtClean="0">
                <a:solidFill>
                  <a:schemeClr val="tx1"/>
                </a:solidFill>
              </a:rPr>
              <a:t>školy: </a:t>
            </a:r>
            <a:r>
              <a:rPr lang="cs-CZ" dirty="0">
                <a:solidFill>
                  <a:schemeClr val="tx1"/>
                </a:solidFill>
              </a:rPr>
              <a:t>Základní škola a mateřská škola, </a:t>
            </a:r>
            <a:r>
              <a:rPr lang="cs-CZ" dirty="0" smtClean="0">
                <a:solidFill>
                  <a:schemeClr val="tx1"/>
                </a:solidFill>
              </a:rPr>
              <a:t>  </a:t>
            </a:r>
          </a:p>
          <a:p>
            <a:pPr algn="l">
              <a:buNone/>
            </a:pP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                   Svoboda </a:t>
            </a:r>
            <a:r>
              <a:rPr lang="cs-CZ" dirty="0">
                <a:solidFill>
                  <a:schemeClr val="tx1"/>
                </a:solidFill>
              </a:rPr>
              <a:t>nad  Úpou, okres Trutnov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Autor: </a:t>
            </a:r>
            <a:r>
              <a:rPr lang="cs-CZ" dirty="0">
                <a:solidFill>
                  <a:schemeClr val="tx1"/>
                </a:solidFill>
              </a:rPr>
              <a:t>Mgr. </a:t>
            </a:r>
            <a:r>
              <a:rPr lang="cs-CZ" dirty="0" smtClean="0">
                <a:solidFill>
                  <a:schemeClr val="tx1"/>
                </a:solidFill>
              </a:rPr>
              <a:t>Milada Pleskačová                                 </a:t>
            </a:r>
            <a:r>
              <a:rPr lang="cs-CZ" b="1" dirty="0" smtClean="0">
                <a:solidFill>
                  <a:schemeClr val="tx1"/>
                </a:solidFill>
              </a:rPr>
              <a:t>                          Datum: </a:t>
            </a:r>
            <a:r>
              <a:rPr lang="cs-CZ" dirty="0">
                <a:solidFill>
                  <a:schemeClr val="tx1"/>
                </a:solidFill>
              </a:rPr>
              <a:t>6</a:t>
            </a:r>
            <a:r>
              <a:rPr lang="cs-CZ" dirty="0" smtClean="0">
                <a:solidFill>
                  <a:schemeClr val="tx1"/>
                </a:solidFill>
              </a:rPr>
              <a:t>. 10. </a:t>
            </a:r>
            <a:r>
              <a:rPr lang="cs-CZ" dirty="0" smtClean="0">
                <a:solidFill>
                  <a:schemeClr val="tx1"/>
                </a:solidFill>
              </a:rPr>
              <a:t>2012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Název: </a:t>
            </a:r>
            <a:r>
              <a:rPr lang="cs-CZ" dirty="0" smtClean="0">
                <a:solidFill>
                  <a:schemeClr val="tx1"/>
                </a:solidFill>
              </a:rPr>
              <a:t>VY_12_INOVACE_1.2.2PRV2,3_23 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     </a:t>
            </a:r>
            <a:r>
              <a:rPr lang="cs-CZ" b="1" dirty="0" smtClean="0">
                <a:solidFill>
                  <a:schemeClr val="tx1"/>
                </a:solidFill>
              </a:rPr>
              <a:t>Česká republika                                                             </a:t>
            </a:r>
            <a:endParaRPr lang="cs-CZ" b="1" dirty="0" smtClean="0">
              <a:solidFill>
                <a:schemeClr val="tx1"/>
              </a:solidFill>
            </a:endParaRP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Ročník:  </a:t>
            </a:r>
            <a:r>
              <a:rPr lang="cs-CZ" dirty="0" smtClean="0">
                <a:solidFill>
                  <a:schemeClr val="tx1"/>
                </a:solidFill>
              </a:rPr>
              <a:t>3. </a:t>
            </a:r>
          </a:p>
          <a:p>
            <a:pPr marL="0" indent="0" algn="l">
              <a:buNone/>
            </a:pPr>
            <a:r>
              <a:rPr lang="cs-CZ" b="1" dirty="0" smtClean="0">
                <a:solidFill>
                  <a:schemeClr val="tx1"/>
                </a:solidFill>
              </a:rPr>
              <a:t>Číslo projektu: </a:t>
            </a:r>
            <a:r>
              <a:rPr lang="cs-CZ" dirty="0">
                <a:solidFill>
                  <a:schemeClr val="tx1"/>
                </a:solidFill>
              </a:rPr>
              <a:t>CZ.1.07/1.4.00/21.3068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642918"/>
            <a:ext cx="7715304" cy="157163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69478102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908720"/>
            <a:ext cx="7056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3200" u="sng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916832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>
                <a:solidFill>
                  <a:prstClr val="black"/>
                </a:solidFill>
                <a:latin typeface="Georgia"/>
              </a:rPr>
              <a:t>	Materiál </a:t>
            </a:r>
            <a:r>
              <a:rPr lang="cs-CZ" sz="2400" dirty="0">
                <a:solidFill>
                  <a:prstClr val="black"/>
                </a:solidFill>
                <a:latin typeface="Georgia"/>
              </a:rPr>
              <a:t>je určen žákům 3.třídy k seznámení s učivem o </a:t>
            </a:r>
            <a:r>
              <a:rPr lang="cs-CZ" sz="2400" dirty="0" smtClean="0">
                <a:solidFill>
                  <a:prstClr val="black"/>
                </a:solidFill>
                <a:latin typeface="Georgia"/>
              </a:rPr>
              <a:t>naší vlasti. </a:t>
            </a:r>
            <a:endParaRPr lang="cs-CZ" sz="2400" dirty="0">
              <a:solidFill>
                <a:prstClr val="black"/>
              </a:solidFill>
              <a:latin typeface="Georgia"/>
            </a:endParaRPr>
          </a:p>
          <a:p>
            <a:pPr algn="just"/>
            <a:r>
              <a:rPr lang="cs-CZ" sz="2400" dirty="0">
                <a:solidFill>
                  <a:prstClr val="black"/>
                </a:solidFill>
                <a:latin typeface="Georgia"/>
              </a:rPr>
              <a:t>	Materiál je inovativní tím, že je určen pro použití na interaktivní tabuli. Žáci se mohou do práce aktivně zapojit, informace se odkrývají postupně a žáci mohou dopředu odhadnout, co je na fotografii. Titulky k fotografii se odkryjí dodatečně ke kontrole. V materiálu jsou animované prvky pro zpestření výuky</a:t>
            </a:r>
            <a:r>
              <a:rPr lang="cs-CZ" sz="2400" dirty="0" smtClean="0">
                <a:solidFill>
                  <a:prstClr val="black"/>
                </a:solidFill>
                <a:latin typeface="Georgia"/>
              </a:rPr>
              <a:t>. Nechybí tam ani odkaz na internetové stránky s různými podobami české hymny. </a:t>
            </a:r>
            <a:endParaRPr lang="cs-CZ" sz="2400" dirty="0">
              <a:solidFill>
                <a:prstClr val="black"/>
              </a:solidFill>
              <a:latin typeface="Georgia"/>
            </a:endParaRPr>
          </a:p>
          <a:p>
            <a:pPr algn="just"/>
            <a:r>
              <a:rPr lang="cs-CZ" sz="2400" dirty="0">
                <a:solidFill>
                  <a:prstClr val="black"/>
                </a:solidFill>
                <a:latin typeface="Georgia"/>
              </a:rPr>
              <a:t>	</a:t>
            </a:r>
            <a:r>
              <a:rPr lang="cs-CZ" sz="2400" dirty="0" smtClean="0">
                <a:solidFill>
                  <a:prstClr val="black"/>
                </a:solidFill>
                <a:latin typeface="Georgia"/>
              </a:rPr>
              <a:t>Materiál podporuje čtenářskou a informační gramotnost, poskytuje rozšiřující informace a souvislosti, není výčtem učiva, je pouze podkladem pro práci učitele. </a:t>
            </a:r>
            <a:endParaRPr lang="cs-CZ" sz="2400" dirty="0">
              <a:solidFill>
                <a:prstClr val="black"/>
              </a:solidFill>
              <a:latin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3281490413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dnadpis 1"/>
          <p:cNvSpPr>
            <a:spLocks noGrp="1"/>
          </p:cNvSpPr>
          <p:nvPr>
            <p:ph type="subTitle" idx="1"/>
          </p:nvPr>
        </p:nvSpPr>
        <p:spPr>
          <a:xfrm>
            <a:off x="1115617" y="620689"/>
            <a:ext cx="4464496" cy="864095"/>
          </a:xfrm>
        </p:spPr>
        <p:txBody>
          <a:bodyPr>
            <a:normAutofit/>
          </a:bodyPr>
          <a:lstStyle/>
          <a:p>
            <a:r>
              <a:rPr lang="cs-CZ" sz="4400" b="1" dirty="0" smtClean="0"/>
              <a:t>Naše vlast</a:t>
            </a:r>
            <a:endParaRPr lang="cs-CZ" sz="4400" b="1" dirty="0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827584" y="1916833"/>
            <a:ext cx="6264696" cy="1296143"/>
          </a:xfrm>
        </p:spPr>
        <p:txBody>
          <a:bodyPr/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3933056"/>
            <a:ext cx="143821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</a:rPr>
              <a:t> ČR</a:t>
            </a:r>
            <a:endParaRPr lang="cs-CZ" sz="66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99992" y="3933056"/>
            <a:ext cx="115768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>
                <a:solidFill>
                  <a:srgbClr val="002060"/>
                </a:solidFill>
              </a:rPr>
              <a:t>CZ</a:t>
            </a:r>
            <a:endParaRPr lang="cs-CZ" sz="6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185179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0960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82527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Česká republika leží v srdci Evropy.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558403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archive/e/e7/20110915224918%21Czech_Rep._-_Bohemia%2C_Moravia_and_Silesia_III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88" y="908720"/>
            <a:ext cx="8884508" cy="5045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123005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260648"/>
            <a:ext cx="6512511" cy="864096"/>
          </a:xfrm>
        </p:spPr>
        <p:txBody>
          <a:bodyPr/>
          <a:lstStyle/>
          <a:p>
            <a:pPr algn="l"/>
            <a:r>
              <a:rPr lang="cs-CZ" dirty="0" smtClean="0"/>
              <a:t>Státní symboly </a:t>
            </a:r>
            <a:endParaRPr lang="cs-CZ" dirty="0"/>
          </a:p>
        </p:txBody>
      </p:sp>
      <p:graphicFrame>
        <p:nvGraphicFramePr>
          <p:cNvPr id="4" name="Zástupný symbol pro obsah 3">
            <a:hlinkClick r:id="rId3"/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248024872"/>
              </p:ext>
            </p:extLst>
          </p:nvPr>
        </p:nvGraphicFramePr>
        <p:xfrm>
          <a:off x="107504" y="116632"/>
          <a:ext cx="8928992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17377765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A7D9DC6-B576-4443-B1B5-3852882B2A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A7D9DC6-B576-4443-B1B5-3852882B2A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A0D93C-614F-4BC5-AFB6-9D3C49126D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84A0D93C-614F-4BC5-AFB6-9D3C49126D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A3EBA3-A2EF-481F-9D66-0C1614BA8B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CCA3EBA3-A2EF-481F-9D66-0C1614BA8B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8ECF5C-3FDF-4705-ABDE-79F192F3C3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9A8ECF5C-3FDF-4705-ABDE-79F192F3C3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4968552" cy="995338"/>
          </a:xfrm>
        </p:spPr>
        <p:txBody>
          <a:bodyPr/>
          <a:lstStyle/>
          <a:p>
            <a:pPr algn="l"/>
            <a:r>
              <a:rPr lang="cs-CZ" sz="4800" dirty="0" smtClean="0"/>
              <a:t>Státní symboly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3392996"/>
            <a:ext cx="5040560" cy="39604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denceskestatnosti.vlada.cz/nova-nahravka-ceske-hymny.html</a:t>
            </a:r>
            <a:r>
              <a:rPr lang="cs-CZ" sz="1200" dirty="0" smtClean="0"/>
              <a:t> </a:t>
            </a:r>
            <a:endParaRPr lang="cs-CZ" sz="1200" dirty="0"/>
          </a:p>
        </p:txBody>
      </p:sp>
      <p:grpSp>
        <p:nvGrpSpPr>
          <p:cNvPr id="5" name="Skupina 4"/>
          <p:cNvGrpSpPr/>
          <p:nvPr/>
        </p:nvGrpSpPr>
        <p:grpSpPr>
          <a:xfrm>
            <a:off x="323528" y="1327994"/>
            <a:ext cx="3024337" cy="1956990"/>
            <a:chOff x="4599759" y="5748246"/>
            <a:chExt cx="2840763" cy="1798131"/>
          </a:xfrm>
        </p:grpSpPr>
        <p:sp>
          <p:nvSpPr>
            <p:cNvPr id="6" name="Obdélníkový popisek 5"/>
            <p:cNvSpPr/>
            <p:nvPr/>
          </p:nvSpPr>
          <p:spPr>
            <a:xfrm>
              <a:off x="4599759" y="6841140"/>
              <a:ext cx="2840763" cy="705237"/>
            </a:xfrm>
            <a:prstGeom prst="wedgeRectCallout">
              <a:avLst>
                <a:gd name="adj1" fmla="val 20260"/>
                <a:gd name="adj2" fmla="val -86331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lvl="0"/>
              <a:r>
                <a:rPr lang="cs-CZ" sz="3600" dirty="0"/>
                <a:t>Státní hymna</a:t>
              </a:r>
            </a:p>
            <a:p>
              <a:endParaRPr lang="cs-CZ" dirty="0"/>
            </a:p>
          </p:txBody>
        </p:sp>
        <p:sp>
          <p:nvSpPr>
            <p:cNvPr id="7" name="Obdélníkový popisek 4"/>
            <p:cNvSpPr/>
            <p:nvPr/>
          </p:nvSpPr>
          <p:spPr>
            <a:xfrm>
              <a:off x="4680509" y="5748246"/>
              <a:ext cx="2557101" cy="8044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8110" tIns="118110" rIns="118110" bIns="118110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3100" kern="1200" dirty="0"/>
            </a:p>
          </p:txBody>
        </p:sp>
      </p:grpSp>
      <p:sp>
        <p:nvSpPr>
          <p:cNvPr id="8" name="TextovéPole 7"/>
          <p:cNvSpPr txBox="1"/>
          <p:nvPr/>
        </p:nvSpPr>
        <p:spPr>
          <a:xfrm>
            <a:off x="179512" y="1484784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Kde domov můj</a:t>
            </a:r>
            <a:endParaRPr lang="cs-CZ" sz="4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49896"/>
            <a:ext cx="4586171" cy="2891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Svislý svitek 8"/>
          <p:cNvSpPr/>
          <p:nvPr/>
        </p:nvSpPr>
        <p:spPr>
          <a:xfrm>
            <a:off x="5148064" y="188640"/>
            <a:ext cx="3888432" cy="6408712"/>
          </a:xfrm>
          <a:prstGeom prst="verticalScroll">
            <a:avLst>
              <a:gd name="adj" fmla="val 3891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Slova písně Kde domov můj složil </a:t>
            </a:r>
          </a:p>
          <a:p>
            <a:r>
              <a:rPr lang="cs-CZ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 Josef Kajetán Tyl.</a:t>
            </a:r>
          </a:p>
          <a:p>
            <a:endParaRPr lang="cs-CZ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Hymnou je 1.sloka písně. 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Hudbu složil František Škroup.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24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Píseň pochází z divadelní hry Fidlovačka aneb žádný hněv a žádná rvačka.</a:t>
            </a:r>
            <a:endParaRPr lang="cs-CZ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772640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79913" y="731520"/>
            <a:ext cx="4830688" cy="579382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03" y="836712"/>
            <a:ext cx="8835923" cy="5765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1" y="116633"/>
            <a:ext cx="3672407" cy="720080"/>
          </a:xfrm>
        </p:spPr>
        <p:txBody>
          <a:bodyPr/>
          <a:lstStyle/>
          <a:p>
            <a:r>
              <a:rPr lang="cs-CZ" sz="4000" dirty="0" smtClean="0"/>
              <a:t>Hlavní město</a:t>
            </a:r>
            <a:endParaRPr lang="cs-CZ" sz="4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95536" y="1124744"/>
            <a:ext cx="2448273" cy="1080120"/>
          </a:xfrm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accent6">
                    <a:lumMod val="50000"/>
                  </a:schemeClr>
                </a:solidFill>
              </a:rPr>
              <a:t>Praha</a:t>
            </a:r>
            <a:endParaRPr lang="cs-CZ" sz="6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003547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883510960"/>
              </p:ext>
            </p:extLst>
          </p:nvPr>
        </p:nvGraphicFramePr>
        <p:xfrm>
          <a:off x="107504" y="116632"/>
          <a:ext cx="8856984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93894946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A02F11B-E786-440A-B752-D683B57DB2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DA02F11B-E786-440A-B752-D683B57DB2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348641C-3674-4FD5-899B-EA43A49C1C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graphicEl>
                                              <a:dgm id="{B348641C-3674-4FD5-899B-EA43A49C1C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A3CAE14-FDE7-4DED-82CB-54DE737F01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4A3CAE14-FDE7-4DED-82CB-54DE737F01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3EFB845-3B08-4ED1-878B-CF31793C9A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D3EFB845-3B08-4ED1-878B-CF31793C9A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D5C94DB-EAB6-4146-A783-150EF44B8D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graphicEl>
                                              <a:dgm id="{4D5C94DB-EAB6-4146-A783-150EF44B8D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D8CE31F-CAA7-4E88-B27C-B57DBEDD47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graphicEl>
                                              <a:dgm id="{4D8CE31F-CAA7-4E88-B27C-B57DBEDD47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H="1" flipV="1">
            <a:off x="179512" y="6453336"/>
            <a:ext cx="504056" cy="216024"/>
          </a:xfrm>
        </p:spPr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534458405"/>
              </p:ext>
            </p:extLst>
          </p:nvPr>
        </p:nvGraphicFramePr>
        <p:xfrm>
          <a:off x="755576" y="692696"/>
          <a:ext cx="770485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Šestnácticípá hvězda 4"/>
          <p:cNvSpPr/>
          <p:nvPr/>
        </p:nvSpPr>
        <p:spPr>
          <a:xfrm>
            <a:off x="5004048" y="3501008"/>
            <a:ext cx="3600400" cy="3240360"/>
          </a:xfrm>
          <a:prstGeom prst="star16">
            <a:avLst/>
          </a:prstGeom>
          <a:solidFill>
            <a:srgbClr val="FFFF00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accent6">
                    <a:lumMod val="50000"/>
                  </a:schemeClr>
                </a:solidFill>
              </a:rPr>
              <a:t>Jak se jmenuje  prezident?</a:t>
            </a:r>
            <a:endParaRPr lang="cs-CZ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744709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3D0124-C54B-4B98-BEB8-538DD52E94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153D0124-C54B-4B98-BEB8-538DD52E94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A2753BF-D9C8-42CB-BBB4-1CC99E3EA4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6A2753BF-D9C8-42CB-BBB4-1CC99E3EA4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C3EF80-763A-4738-BD3D-E570D2FEC4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5FC3EF80-763A-4738-BD3D-E570D2FEC4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41984E-0C54-42DA-8891-BC3D5F8D88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C841984E-0C54-42DA-8891-BC3D5F8D88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6512511" cy="1143000"/>
          </a:xfrm>
        </p:spPr>
        <p:txBody>
          <a:bodyPr/>
          <a:lstStyle/>
          <a:p>
            <a:pPr algn="l"/>
            <a:r>
              <a:rPr lang="cs-CZ" sz="2400" dirty="0" smtClean="0"/>
              <a:t>Seznam použitých materiálů: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1124744"/>
            <a:ext cx="8568952" cy="5400600"/>
          </a:xfrm>
        </p:spPr>
        <p:txBody>
          <a:bodyPr>
            <a:normAutofit/>
          </a:bodyPr>
          <a:lstStyle/>
          <a:p>
            <a:r>
              <a:rPr lang="cs-CZ" sz="1200" dirty="0"/>
              <a:t>LIUZZO, David.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upload.wikimedia.org/wikipedia/commons/a/ab/EU_location_CZE.png</a:t>
            </a:r>
            <a:r>
              <a:rPr lang="cs-CZ" sz="1200" dirty="0" smtClean="0"/>
              <a:t> </a:t>
            </a:r>
          </a:p>
          <a:p>
            <a:r>
              <a:rPr lang="cs-CZ" sz="1200" dirty="0"/>
              <a:t>MIŽOCH, Lukáš.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4"/>
              </a:rPr>
              <a:t>http://upload.wikimedia.org/wikipedia/commons/archive/e/e7/20110915224918%21Czech_Rep._-_</a:t>
            </a:r>
            <a:r>
              <a:rPr lang="cs-CZ" sz="1200" dirty="0" smtClean="0">
                <a:hlinkClick r:id="rId4"/>
              </a:rPr>
              <a:t>Bohemia%2C_Moravia_and_Silesia_III.png</a:t>
            </a:r>
            <a:r>
              <a:rPr lang="cs-CZ" sz="1200" dirty="0" smtClean="0"/>
              <a:t> </a:t>
            </a:r>
          </a:p>
          <a:p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cs.wikipedia.org/wiki/Soubor:Flag_of_the_Czech_Republic.svg</a:t>
            </a:r>
            <a:r>
              <a:rPr lang="cs-CZ" sz="1200" dirty="0" smtClean="0"/>
              <a:t> </a:t>
            </a:r>
          </a:p>
          <a:p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upload.wikimedia.org/wikipedia/commons/e/ed/Coat_of_arms_of_the_Czech_Republic.svg</a:t>
            </a:r>
            <a:r>
              <a:rPr lang="cs-CZ" sz="1200" dirty="0" smtClean="0"/>
              <a:t> </a:t>
            </a:r>
            <a:endParaRPr lang="cs-CZ" sz="1200" dirty="0"/>
          </a:p>
          <a:p>
            <a:r>
              <a:rPr lang="cs-CZ" sz="1200" dirty="0"/>
              <a:t>AJTA.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cs.wikipedia.org/wiki/Soubor:Czech_anthem.ogg</a:t>
            </a:r>
            <a:r>
              <a:rPr lang="cs-CZ" sz="1200" dirty="0" smtClean="0"/>
              <a:t> </a:t>
            </a:r>
          </a:p>
          <a:p>
            <a:r>
              <a:rPr lang="cs-CZ" sz="1200" dirty="0"/>
              <a:t>VOLNÉ DÍLO.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upload.wikimedia.org/wikipedia/commons/a/ad/Skroup-Anthem.jpg</a:t>
            </a:r>
            <a:r>
              <a:rPr lang="cs-CZ" sz="1200" dirty="0" smtClean="0"/>
              <a:t> </a:t>
            </a:r>
            <a:endParaRPr lang="cs-CZ" sz="1200" dirty="0"/>
          </a:p>
          <a:p>
            <a:r>
              <a:rPr lang="cs-CZ" sz="1200" dirty="0"/>
              <a:t>BAUER, Stefan.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upload.wikimedia.org/wikipedia/commons/d/d4/Hradschin_Prag.jpg</a:t>
            </a:r>
            <a:r>
              <a:rPr lang="cs-CZ" sz="1200" dirty="0" smtClean="0"/>
              <a:t> </a:t>
            </a:r>
          </a:p>
          <a:p>
            <a:pPr marL="0" lvl="0" indent="0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cs-CZ" sz="1200" dirty="0" smtClean="0"/>
              <a:t>TOSOVSKY</a:t>
            </a:r>
            <a:r>
              <a:rPr lang="cs-CZ" sz="1200" dirty="0"/>
              <a:t>, </a:t>
            </a:r>
            <a:r>
              <a:rPr lang="cs-CZ" sz="1200" dirty="0" err="1"/>
              <a:t>Ales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10"/>
              </a:rPr>
              <a:t>http://</a:t>
            </a:r>
            <a:r>
              <a:rPr lang="cs-CZ" sz="1200" smtClean="0">
                <a:hlinkClick r:id="rId10"/>
              </a:rPr>
              <a:t>upload.wikimedia.org/wikipedia/commons/d/d3/Wenceslaus_I_Duke_of_Bohemia_equestrian</a:t>
            </a:r>
            <a:r>
              <a:rPr lang="cs-CZ" sz="1200" smtClean="0">
                <a:solidFill>
                  <a:prstClr val="black"/>
                </a:solidFill>
                <a:latin typeface="Verdana"/>
                <a:hlinkClick r:id="rId10"/>
              </a:rPr>
              <a:t>_statue_in_Prague_1.jpg</a:t>
            </a:r>
            <a:r>
              <a:rPr lang="cs-CZ" sz="1200" smtClean="0">
                <a:solidFill>
                  <a:prstClr val="black"/>
                </a:solidFill>
                <a:latin typeface="Verdana"/>
              </a:rPr>
              <a:t> </a:t>
            </a:r>
            <a:endParaRPr lang="cs-CZ" sz="1200" dirty="0" smtClean="0"/>
          </a:p>
          <a:p>
            <a:r>
              <a:rPr lang="cs-CZ" sz="1200" dirty="0"/>
              <a:t>DERBETH.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11"/>
              </a:rPr>
              <a:t>http://upload.wikimedia.org/wikipedia/commons/8/8a/%</a:t>
            </a:r>
            <a:r>
              <a:rPr lang="cs-CZ" sz="1200" dirty="0" smtClean="0">
                <a:hlinkClick r:id="rId11"/>
              </a:rPr>
              <a:t>C5%9Anie%C5%BCka_z_zachodu.jpg</a:t>
            </a:r>
            <a:r>
              <a:rPr lang="cs-CZ" sz="1200" dirty="0" smtClean="0"/>
              <a:t> </a:t>
            </a:r>
            <a:endParaRPr lang="cs-CZ" sz="1200" dirty="0"/>
          </a:p>
          <a:p>
            <a:r>
              <a:rPr lang="cs-CZ" sz="1200" dirty="0"/>
              <a:t>RUDOMILOV, </a:t>
            </a:r>
            <a:r>
              <a:rPr lang="cs-CZ" sz="1200" dirty="0" err="1"/>
              <a:t>Ilya</a:t>
            </a:r>
            <a:r>
              <a:rPr lang="cs-CZ" sz="1200" dirty="0"/>
              <a:t>. </a:t>
            </a:r>
            <a:r>
              <a:rPr lang="cs-CZ" sz="1200" i="1" dirty="0" err="1"/>
              <a:t>Wikimedia</a:t>
            </a:r>
            <a:r>
              <a:rPr lang="cs-CZ" sz="1200" i="1" dirty="0"/>
              <a:t> </a:t>
            </a:r>
            <a:r>
              <a:rPr lang="cs-CZ" sz="1200" i="1" dirty="0" err="1"/>
              <a:t>Commons</a:t>
            </a:r>
            <a:r>
              <a:rPr lang="cs-CZ" sz="1200" dirty="0"/>
              <a:t> [online]. [cit. 24.11.2012]. Dostupný na WWW: </a:t>
            </a:r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upload.wikimedia.org/wikipedia/commons/a/a5/Coin-1-Kc-reverse.jpg</a:t>
            </a:r>
            <a:r>
              <a:rPr lang="cs-CZ" sz="1200" dirty="0" smtClean="0"/>
              <a:t> </a:t>
            </a:r>
          </a:p>
          <a:p>
            <a:endParaRPr lang="cs-CZ" sz="1200" dirty="0"/>
          </a:p>
          <a:p>
            <a:pPr marL="45720" indent="0">
              <a:buNone/>
            </a:pPr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sz="1200" dirty="0"/>
          </a:p>
          <a:p>
            <a:endParaRPr lang="cs-CZ" sz="12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8975863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266118"/>
            <a:ext cx="8424936" cy="1568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1200" dirty="0">
                <a:latin typeface="Arial"/>
                <a:ea typeface="Calibri"/>
                <a:cs typeface="Times New Roman"/>
              </a:rPr>
              <a:t>ŠTIKOVÁ, Věra. </a:t>
            </a:r>
            <a:r>
              <a:rPr lang="cs-CZ" sz="1200" i="1" dirty="0">
                <a:latin typeface="Arial"/>
                <a:ea typeface="Calibri"/>
                <a:cs typeface="Times New Roman"/>
              </a:rPr>
              <a:t>Metodický průvodce učební prvouka</a:t>
            </a:r>
            <a:r>
              <a:rPr lang="cs-CZ" sz="1200" dirty="0">
                <a:latin typeface="Arial"/>
                <a:ea typeface="Calibri"/>
                <a:cs typeface="Times New Roman"/>
              </a:rPr>
              <a:t>. Ilustrace Alena </a:t>
            </a:r>
            <a:r>
              <a:rPr lang="cs-CZ" sz="1200" dirty="0" err="1">
                <a:latin typeface="Arial"/>
                <a:ea typeface="Calibri"/>
                <a:cs typeface="Times New Roman"/>
              </a:rPr>
              <a:t>Baisová</a:t>
            </a:r>
            <a:r>
              <a:rPr lang="cs-CZ" sz="1200" dirty="0">
                <a:latin typeface="Arial"/>
                <a:ea typeface="Calibri"/>
                <a:cs typeface="Times New Roman"/>
              </a:rPr>
              <a:t>. Brno: Nová škola, 2004, 43 s. ISBN 80-728-9065-4.</a:t>
            </a:r>
            <a:endParaRPr lang="cs-CZ" sz="1200" dirty="0">
              <a:latin typeface="Calibri"/>
              <a:ea typeface="Calibri"/>
              <a:cs typeface="Times New Roman"/>
            </a:endParaRPr>
          </a:p>
          <a:p>
            <a:r>
              <a:rPr lang="cs-CZ" sz="1200" dirty="0"/>
              <a:t>ŠTIKOVÁ, Věra. </a:t>
            </a:r>
            <a:r>
              <a:rPr lang="cs-CZ" sz="1200" i="1" dirty="0"/>
              <a:t>Metodický průvodce učebnicí prvouka 3</a:t>
            </a:r>
            <a:r>
              <a:rPr lang="cs-CZ" sz="1200" dirty="0"/>
              <a:t>. Brno, nám. SNP 9: Nová škola, 2007, ISBN 80-7289-065-4</a:t>
            </a:r>
            <a:r>
              <a:rPr lang="cs-CZ" sz="1200" dirty="0" smtClean="0"/>
              <a:t>.</a:t>
            </a:r>
          </a:p>
          <a:p>
            <a:endParaRPr lang="cs-CZ" sz="1200" dirty="0"/>
          </a:p>
          <a:p>
            <a:r>
              <a:rPr lang="cs-CZ" sz="1200" dirty="0">
                <a:latin typeface="Arial" pitchFamily="34" charset="0"/>
                <a:cs typeface="Arial" pitchFamily="34" charset="0"/>
              </a:rPr>
              <a:t>ŠTIKOVÁ, Věra. </a:t>
            </a:r>
            <a:r>
              <a:rPr lang="cs-CZ" sz="1200" i="1" dirty="0">
                <a:latin typeface="Arial" pitchFamily="34" charset="0"/>
                <a:cs typeface="Arial" pitchFamily="34" charset="0"/>
              </a:rPr>
              <a:t>Já a můj svět: prvouka pro 2. ročník : učebnice.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 1. vyd. Brno: Nová škola, 2008, 2 sv. Duhová řada. </a:t>
            </a:r>
            <a:r>
              <a:rPr lang="cs-CZ" sz="1200">
                <a:latin typeface="Arial" pitchFamily="34" charset="0"/>
                <a:cs typeface="Arial" pitchFamily="34" charset="0"/>
              </a:rPr>
              <a:t>ISBN 80-728-9090-5.</a:t>
            </a: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068197877"/>
      </p:ext>
    </p:extLst>
  </p:cSld>
  <p:clrMapOvr>
    <a:masterClrMapping/>
  </p:clrMapOvr>
  <p:transition spd="slow">
    <p:push dir="u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</TotalTime>
  <Words>449</Words>
  <Application>Microsoft Office PowerPoint</Application>
  <PresentationFormat>Předvádění na obrazovce (4:3)</PresentationFormat>
  <Paragraphs>69</Paragraphs>
  <Slides>12</Slides>
  <Notes>0</Notes>
  <HiddenSlides>4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Prezentace aplikace PowerPoint</vt:lpstr>
      <vt:lpstr>Prezentace aplikace PowerPoint</vt:lpstr>
      <vt:lpstr>Česká republika</vt:lpstr>
      <vt:lpstr>Prezentace aplikace PowerPoint</vt:lpstr>
      <vt:lpstr>Prezentace aplikace PowerPoint</vt:lpstr>
      <vt:lpstr>Státní symboly </vt:lpstr>
      <vt:lpstr>Státní symboly</vt:lpstr>
      <vt:lpstr>Hlavní město</vt:lpstr>
      <vt:lpstr>Prezentace aplikace PowerPoint</vt:lpstr>
      <vt:lpstr>Prezentace aplikace PowerPoint</vt:lpstr>
      <vt:lpstr>Seznam použitých materiálů: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Milada</dc:creator>
  <cp:lastModifiedBy>Milada Pleskačová</cp:lastModifiedBy>
  <cp:revision>39</cp:revision>
  <dcterms:created xsi:type="dcterms:W3CDTF">2012-11-24T16:40:39Z</dcterms:created>
  <dcterms:modified xsi:type="dcterms:W3CDTF">2013-06-09T16:14:18Z</dcterms:modified>
</cp:coreProperties>
</file>