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744" r:id="rId1"/>
  </p:sld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7" r:id="rId11"/>
    <p:sldId id="273" r:id="rId12"/>
    <p:sldId id="274" r:id="rId13"/>
    <p:sldId id="275" r:id="rId14"/>
    <p:sldId id="264" r:id="rId15"/>
    <p:sldId id="27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 varScale="1">
        <p:scale>
          <a:sx n="69" d="100"/>
          <a:sy n="69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www.youtube.com/watch?v=ajCYQL8ouqw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sflDaLY7ESQ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JH8JlmFzhc" TargetMode="External"/><Relationship Id="rId2" Type="http://schemas.openxmlformats.org/officeDocument/2006/relationships/hyperlink" Target="http://www.youtube.com/watch?v=zSm0M-BbVd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e_cwWP5Qf1k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8420249"/>
              </p:ext>
            </p:extLst>
          </p:nvPr>
        </p:nvGraphicFramePr>
        <p:xfrm>
          <a:off x="1368425" y="2924944"/>
          <a:ext cx="6405925" cy="300545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VY_32_INOVACE_14B_13_The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Beatles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14B_Dějiny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hudby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23.4. 2013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významnou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velmi populární kapelou 60. let, s její historií, osobnostmi a hudbou.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THE BEATLES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20854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481328"/>
            <a:ext cx="8928992" cy="4525963"/>
          </a:xfrm>
        </p:spPr>
        <p:txBody>
          <a:bodyPr/>
          <a:lstStyle/>
          <a:p>
            <a:r>
              <a:rPr lang="cs-CZ" dirty="0" smtClean="0"/>
              <a:t> Anglická </a:t>
            </a:r>
            <a:r>
              <a:rPr lang="cs-CZ" dirty="0"/>
              <a:t>rock'n'rollová kapela z </a:t>
            </a:r>
            <a:r>
              <a:rPr lang="cs-CZ" dirty="0" smtClean="0"/>
              <a:t>Liverpoolu.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 N</a:t>
            </a:r>
            <a:r>
              <a:rPr lang="cs-CZ" dirty="0" smtClean="0"/>
              <a:t>ejúspěšnější </a:t>
            </a:r>
            <a:r>
              <a:rPr lang="cs-CZ" dirty="0"/>
              <a:t>a kritiky nejuznávanější </a:t>
            </a:r>
            <a:r>
              <a:rPr lang="cs-CZ" dirty="0" smtClean="0"/>
              <a:t>kapela.</a:t>
            </a:r>
          </a:p>
          <a:p>
            <a:endParaRPr lang="cs-CZ" dirty="0" smtClean="0"/>
          </a:p>
          <a:p>
            <a:r>
              <a:rPr lang="cs-CZ" dirty="0"/>
              <a:t> Ve Velké Británii vydali Beatles více než 40 různých </a:t>
            </a:r>
            <a:r>
              <a:rPr lang="cs-CZ" dirty="0" smtClean="0"/>
              <a:t>singlů, alb a desek.</a:t>
            </a:r>
          </a:p>
          <a:p>
            <a:endParaRPr lang="cs-CZ" dirty="0"/>
          </a:p>
          <a:p>
            <a:r>
              <a:rPr lang="cs-CZ" dirty="0" smtClean="0"/>
              <a:t> Prodali </a:t>
            </a:r>
            <a:r>
              <a:rPr lang="cs-CZ" dirty="0"/>
              <a:t>přes miliardu desek a kazet po celém </a:t>
            </a:r>
            <a:r>
              <a:rPr lang="cs-CZ" dirty="0" smtClean="0"/>
              <a:t>světě.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Fakta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0677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88640"/>
            <a:ext cx="6120680" cy="612068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139952" y="6453336"/>
            <a:ext cx="3249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 je kliknutím.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514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00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b="1" dirty="0"/>
              <a:t>John Lennon </a:t>
            </a:r>
            <a:r>
              <a:rPr lang="cs-CZ" dirty="0"/>
              <a:t>(1960-70) - zpěv, rytmická kytara, sólová kytara, foukací harmonika, </a:t>
            </a:r>
            <a:r>
              <a:rPr lang="cs-CZ" dirty="0" smtClean="0"/>
              <a:t>klávesy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b="1" dirty="0"/>
              <a:t>Paul McCartney </a:t>
            </a:r>
            <a:r>
              <a:rPr lang="cs-CZ" dirty="0"/>
              <a:t>(1960-70) - zpěv, basová kytara, kytara, klávesy (výjimečně bicí</a:t>
            </a:r>
            <a:r>
              <a:rPr lang="cs-CZ" dirty="0" smtClean="0"/>
              <a:t>)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b="1" dirty="0"/>
              <a:t>George Harrison </a:t>
            </a:r>
            <a:r>
              <a:rPr lang="cs-CZ" dirty="0"/>
              <a:t>(1960-70) - zpěv, sólová kytara, sitár, </a:t>
            </a:r>
            <a:r>
              <a:rPr lang="cs-CZ" dirty="0" smtClean="0"/>
              <a:t>housle)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b="1" dirty="0"/>
              <a:t>Ringo Starr </a:t>
            </a:r>
            <a:r>
              <a:rPr lang="cs-CZ" dirty="0"/>
              <a:t>(1962-70) - zpěv, bicí, perkuse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5767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211491"/>
            <a:ext cx="6480720" cy="506525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/>
              <a:t>John Lennon</a:t>
            </a:r>
          </a:p>
        </p:txBody>
      </p:sp>
    </p:spTree>
    <p:extLst>
      <p:ext uri="{BB962C8B-B14F-4D97-AF65-F5344CB8AC3E}">
        <p14:creationId xmlns:p14="http://schemas.microsoft.com/office/powerpoint/2010/main" val="368541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1512" y="1481137"/>
            <a:ext cx="3554704" cy="4994901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Paul McCartney</a:t>
            </a:r>
          </a:p>
        </p:txBody>
      </p:sp>
    </p:spTree>
    <p:extLst>
      <p:ext uri="{BB962C8B-B14F-4D97-AF65-F5344CB8AC3E}">
        <p14:creationId xmlns:p14="http://schemas.microsoft.com/office/powerpoint/2010/main" val="230256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George Harrison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268760"/>
            <a:ext cx="3960440" cy="5157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403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421861"/>
            <a:ext cx="5976664" cy="448249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Ringo Starr</a:t>
            </a:r>
          </a:p>
        </p:txBody>
      </p:sp>
    </p:spTree>
    <p:extLst>
      <p:ext uri="{BB962C8B-B14F-4D97-AF65-F5344CB8AC3E}">
        <p14:creationId xmlns:p14="http://schemas.microsoft.com/office/powerpoint/2010/main" val="797455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počáteční hudební </a:t>
            </a:r>
            <a:r>
              <a:rPr lang="cs-CZ" dirty="0" smtClean="0"/>
              <a:t>styl – rock and </a:t>
            </a:r>
            <a:r>
              <a:rPr lang="cs-CZ" dirty="0" err="1" smtClean="0"/>
              <a:t>roll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vyzkoušeli vše </a:t>
            </a:r>
          </a:p>
          <a:p>
            <a:pPr marL="109728" indent="0">
              <a:buNone/>
            </a:pPr>
            <a:r>
              <a:rPr lang="cs-CZ" dirty="0" err="1" smtClean="0"/>
              <a:t>odTin</a:t>
            </a:r>
            <a:r>
              <a:rPr lang="cs-CZ" dirty="0" smtClean="0"/>
              <a:t> </a:t>
            </a:r>
            <a:r>
              <a:rPr lang="cs-CZ" dirty="0"/>
              <a:t>Pan </a:t>
            </a:r>
            <a:r>
              <a:rPr lang="cs-CZ" dirty="0" err="1"/>
              <a:t>Alley</a:t>
            </a:r>
            <a:r>
              <a:rPr lang="cs-CZ" dirty="0"/>
              <a:t> až </a:t>
            </a: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po </a:t>
            </a:r>
            <a:r>
              <a:rPr lang="cs-CZ" dirty="0"/>
              <a:t>psychedelický </a:t>
            </a:r>
            <a:r>
              <a:rPr lang="cs-CZ" dirty="0" smtClean="0"/>
              <a:t>rock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vývoj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916832"/>
            <a:ext cx="3220196" cy="4834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995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481328"/>
            <a:ext cx="8928992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dirty="0"/>
              <a:t>V březnu roku 1957 založil John </a:t>
            </a:r>
            <a:r>
              <a:rPr lang="cs-CZ" dirty="0" smtClean="0"/>
              <a:t>Lennon</a:t>
            </a:r>
            <a:r>
              <a:rPr lang="cs-CZ" dirty="0"/>
              <a:t> skifflovou skupinu The </a:t>
            </a:r>
            <a:r>
              <a:rPr lang="cs-CZ" dirty="0" smtClean="0"/>
              <a:t>Quarrymen.</a:t>
            </a:r>
          </a:p>
          <a:p>
            <a:endParaRPr lang="cs-CZ" dirty="0"/>
          </a:p>
          <a:p>
            <a:r>
              <a:rPr lang="cs-CZ" dirty="0" smtClean="0"/>
              <a:t> Lennon se s </a:t>
            </a:r>
            <a:r>
              <a:rPr lang="cs-CZ" dirty="0" err="1" smtClean="0"/>
              <a:t>McCartneym</a:t>
            </a:r>
            <a:r>
              <a:rPr lang="cs-CZ" dirty="0" smtClean="0"/>
              <a:t> </a:t>
            </a:r>
            <a:r>
              <a:rPr lang="cs-CZ" dirty="0" err="1" smtClean="0"/>
              <a:t>sesznámili</a:t>
            </a:r>
            <a:r>
              <a:rPr lang="cs-CZ" dirty="0" smtClean="0"/>
              <a:t> na zahradní slavnosti.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6. února 1958 pozvala </a:t>
            </a:r>
            <a:r>
              <a:rPr lang="cs-CZ" dirty="0" smtClean="0"/>
              <a:t>kapela </a:t>
            </a:r>
            <a:r>
              <a:rPr lang="cs-CZ" dirty="0"/>
              <a:t>kytaristu George </a:t>
            </a:r>
            <a:r>
              <a:rPr lang="cs-CZ" dirty="0" smtClean="0"/>
              <a:t>Harrisona..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V létě roku </a:t>
            </a:r>
            <a:r>
              <a:rPr lang="cs-CZ" dirty="0" smtClean="0"/>
              <a:t>1962 se post </a:t>
            </a:r>
            <a:r>
              <a:rPr lang="cs-CZ" dirty="0"/>
              <a:t>na post bubeníka přišel Ringo Starr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7910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V říjnu </a:t>
            </a:r>
            <a:r>
              <a:rPr lang="cs-CZ" dirty="0" smtClean="0"/>
              <a:t>1962 první singl </a:t>
            </a:r>
            <a:r>
              <a:rPr lang="cs-CZ" i="1" dirty="0"/>
              <a:t>Love Me </a:t>
            </a:r>
            <a:r>
              <a:rPr lang="cs-CZ" i="1" dirty="0" smtClean="0"/>
              <a:t>Do</a:t>
            </a:r>
          </a:p>
          <a:p>
            <a:pPr marL="109728" indent="0">
              <a:buNone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www.youtube.com/watch?v=sflDaLY7ESQ</a:t>
            </a:r>
            <a:endParaRPr lang="cs-CZ" sz="1600" dirty="0" smtClean="0"/>
          </a:p>
          <a:p>
            <a:r>
              <a:rPr lang="cs-CZ" sz="2400" dirty="0"/>
              <a:t> První </a:t>
            </a:r>
            <a:r>
              <a:rPr lang="cs-CZ" sz="2400" dirty="0" smtClean="0"/>
              <a:t>album - </a:t>
            </a:r>
            <a:r>
              <a:rPr lang="cs-CZ" sz="2400" dirty="0"/>
              <a:t>nazvané </a:t>
            </a:r>
            <a:r>
              <a:rPr lang="cs-CZ" sz="2400" i="1" dirty="0" smtClean="0"/>
              <a:t>Please </a:t>
            </a:r>
            <a:r>
              <a:rPr lang="cs-CZ" sz="2400" i="1" dirty="0"/>
              <a:t>Please Me</a:t>
            </a:r>
            <a:r>
              <a:rPr lang="cs-CZ" sz="2400" dirty="0"/>
              <a:t> </a:t>
            </a:r>
            <a:r>
              <a:rPr lang="cs-CZ" sz="2400" dirty="0" smtClean="0"/>
              <a:t>(1963)</a:t>
            </a:r>
          </a:p>
          <a:p>
            <a:pPr marL="109728" indent="0">
              <a:buNone/>
            </a:pPr>
            <a:endParaRPr lang="cs-CZ" sz="2400" dirty="0" smtClean="0"/>
          </a:p>
          <a:p>
            <a:r>
              <a:rPr lang="cs-CZ" sz="2400" dirty="0"/>
              <a:t> 26. října 1965 </a:t>
            </a:r>
            <a:r>
              <a:rPr lang="cs-CZ" sz="2400" dirty="0" smtClean="0"/>
              <a:t>Řád britského impéria</a:t>
            </a:r>
          </a:p>
          <a:p>
            <a:pPr marL="109728" indent="0">
              <a:buNone/>
            </a:pP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John Lennon prohlásil, že jsou populárnější než Ježíš Kristus</a:t>
            </a:r>
          </a:p>
          <a:p>
            <a:pPr marL="109728" indent="0">
              <a:buNone/>
            </a:pP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Určovaly módní trendy, styly, výroky…</a:t>
            </a:r>
          </a:p>
          <a:p>
            <a:pPr marL="109728" indent="0">
              <a:buNone/>
            </a:pP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kapely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16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i="1" dirty="0"/>
              <a:t>A Hard Day's </a:t>
            </a:r>
            <a:r>
              <a:rPr lang="cs-CZ" i="1" dirty="0" smtClean="0"/>
              <a:t>Night</a:t>
            </a:r>
          </a:p>
          <a:p>
            <a:pPr marL="109728" indent="0">
              <a:buNone/>
            </a:pPr>
            <a:r>
              <a:rPr lang="cs-CZ" sz="1400" i="1" dirty="0">
                <a:hlinkClick r:id="rId2"/>
              </a:rPr>
              <a:t>http://</a:t>
            </a:r>
            <a:r>
              <a:rPr lang="cs-CZ" sz="1400" i="1" dirty="0" smtClean="0">
                <a:hlinkClick r:id="rId2"/>
              </a:rPr>
              <a:t>www.youtube.com/watch?v=zSm0M-BbVdY</a:t>
            </a:r>
            <a:endParaRPr lang="cs-CZ" sz="1400" i="1" dirty="0" smtClean="0"/>
          </a:p>
          <a:p>
            <a:pPr marL="109728" indent="0">
              <a:buNone/>
            </a:pPr>
            <a:endParaRPr lang="cs-CZ" sz="1400" i="1" dirty="0" smtClean="0"/>
          </a:p>
          <a:p>
            <a:r>
              <a:rPr lang="cs-CZ" i="1" dirty="0"/>
              <a:t> Help</a:t>
            </a:r>
            <a:r>
              <a:rPr lang="cs-CZ" i="1" dirty="0" smtClean="0"/>
              <a:t>!</a:t>
            </a:r>
          </a:p>
          <a:p>
            <a:pPr marL="109728" indent="0">
              <a:buNone/>
            </a:pPr>
            <a:r>
              <a:rPr lang="cs-CZ" sz="1400" i="1" dirty="0">
                <a:hlinkClick r:id="rId3"/>
              </a:rPr>
              <a:t>http://</a:t>
            </a:r>
            <a:r>
              <a:rPr lang="cs-CZ" sz="1400" i="1" dirty="0" smtClean="0">
                <a:hlinkClick r:id="rId3"/>
              </a:rPr>
              <a:t>www.youtube.com/watch?v=pJH8JlmFzhc</a:t>
            </a:r>
            <a:endParaRPr lang="cs-CZ" sz="1400" i="1" dirty="0" smtClean="0"/>
          </a:p>
          <a:p>
            <a:pPr marL="109728" indent="0">
              <a:buNone/>
            </a:pPr>
            <a:endParaRPr lang="cs-CZ" sz="1400" i="1" dirty="0" smtClean="0"/>
          </a:p>
          <a:p>
            <a:r>
              <a:rPr lang="cs-CZ" i="1" dirty="0"/>
              <a:t> Magical Mystery </a:t>
            </a:r>
            <a:r>
              <a:rPr lang="cs-CZ" i="1" dirty="0" smtClean="0"/>
              <a:t>Tour</a:t>
            </a:r>
          </a:p>
          <a:p>
            <a:pPr marL="109728" indent="0">
              <a:buNone/>
            </a:pPr>
            <a:endParaRPr lang="cs-CZ" i="1" dirty="0" smtClean="0"/>
          </a:p>
          <a:p>
            <a:r>
              <a:rPr lang="cs-CZ" i="1" dirty="0" smtClean="0"/>
              <a:t> </a:t>
            </a:r>
            <a:r>
              <a:rPr lang="cs-CZ" i="1" dirty="0"/>
              <a:t>Yellow </a:t>
            </a:r>
            <a:r>
              <a:rPr lang="cs-CZ" i="1" dirty="0" smtClean="0"/>
              <a:t>Submarine</a:t>
            </a:r>
          </a:p>
          <a:p>
            <a:pPr marL="109728" indent="0">
              <a:buNone/>
            </a:pPr>
            <a:r>
              <a:rPr lang="cs-CZ" sz="1400" i="1" dirty="0">
                <a:hlinkClick r:id="rId4"/>
              </a:rPr>
              <a:t>http://</a:t>
            </a:r>
            <a:r>
              <a:rPr lang="cs-CZ" sz="1400" i="1" dirty="0" smtClean="0">
                <a:hlinkClick r:id="rId4"/>
              </a:rPr>
              <a:t>www.youtube.com/watch?v=e_cwWP5Qf1k</a:t>
            </a:r>
            <a:endParaRPr lang="cs-CZ" sz="1400" i="1" dirty="0" smtClean="0"/>
          </a:p>
          <a:p>
            <a:pPr marL="109728" indent="0">
              <a:buNone/>
            </a:pPr>
            <a:endParaRPr lang="cs-CZ" sz="1400" i="1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Filmy, alba, hity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201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8816561"/>
              </p:ext>
            </p:extLst>
          </p:nvPr>
        </p:nvGraphicFramePr>
        <p:xfrm>
          <a:off x="1382712" y="2780928"/>
          <a:ext cx="6405925" cy="1596581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Viz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níže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effectLst/>
                        </a:rPr>
                        <a:t>The Beatles</a:t>
                      </a:r>
                      <a:r>
                        <a:rPr lang="cs-CZ" sz="1200" dirty="0" smtClean="0">
                          <a:effectLst/>
                        </a:rPr>
                        <a:t> [online]. [cit. </a:t>
                      </a:r>
                      <a:r>
                        <a:rPr lang="cs-CZ" sz="1200" smtClean="0">
                          <a:effectLst/>
                        </a:rPr>
                        <a:t>22.4.</a:t>
                      </a:r>
                      <a:r>
                        <a:rPr lang="cs-CZ" sz="1200" baseline="0" smtClean="0">
                          <a:effectLst/>
                        </a:rPr>
                        <a:t> </a:t>
                      </a:r>
                      <a:r>
                        <a:rPr lang="cs-CZ" sz="1200" smtClean="0">
                          <a:effectLst/>
                        </a:rPr>
                        <a:t>2013</a:t>
                      </a:r>
                      <a:r>
                        <a:rPr lang="cs-CZ" sz="1200" dirty="0" smtClean="0">
                          <a:effectLst/>
                        </a:rPr>
                        <a:t>]. Dostupný na WWW: http://cs.wikipedia.org/wiki/The_Beatles#1957-1960_Vznik</a:t>
                      </a: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35" y="160879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118" y="177803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42003" y="115668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116024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15000"/>
              </a:lnSpc>
            </a:pPr>
            <a:r>
              <a:rPr lang="he-IL" sz="2500" dirty="0" smtClean="0"/>
              <a:t>.</a:t>
            </a:r>
            <a:r>
              <a:rPr lang="he-IL" sz="2500" dirty="0"/>
              <a:t> ברוקולי</a:t>
            </a:r>
            <a:r>
              <a:rPr lang="he-IL" sz="2500" dirty="0" smtClean="0"/>
              <a:t> </a:t>
            </a:r>
            <a:r>
              <a:rPr lang="cs-CZ" sz="2500" i="1" dirty="0"/>
              <a:t>wikipedia.org</a:t>
            </a:r>
            <a:r>
              <a:rPr lang="cs-CZ" sz="2500" dirty="0"/>
              <a:t> [online]. [cit. </a:t>
            </a:r>
            <a:r>
              <a:rPr lang="cs-CZ" sz="2500" dirty="0" smtClean="0"/>
              <a:t>22.4.2013</a:t>
            </a:r>
            <a:r>
              <a:rPr lang="cs-CZ" sz="2500" dirty="0"/>
              <a:t>]. Dostupný na WWW: http://cs.wikipedia.org/wiki/Soubor:The_Fabs.JPG</a:t>
            </a:r>
          </a:p>
          <a:p>
            <a:pPr>
              <a:lnSpc>
                <a:spcPct val="115000"/>
              </a:lnSpc>
            </a:pPr>
            <a:r>
              <a:rPr lang="cs-CZ" sz="2800" dirty="0"/>
              <a:t>POSITIVELYJORDAN. </a:t>
            </a:r>
            <a:r>
              <a:rPr lang="cs-CZ" sz="2800" i="1" dirty="0"/>
              <a:t>wikipedia.org</a:t>
            </a:r>
            <a:r>
              <a:rPr lang="cs-CZ" sz="2800" dirty="0"/>
              <a:t> [online]. [cit. </a:t>
            </a:r>
            <a:r>
              <a:rPr lang="cs-CZ" sz="2800" dirty="0" smtClean="0"/>
              <a:t>22.4.2013</a:t>
            </a:r>
            <a:r>
              <a:rPr lang="cs-CZ" sz="2800" dirty="0"/>
              <a:t>]. Dostupný na WWW: http://cs.wikipedia.org/wiki/Soubor:Lie_In_15_--_John_rehearses_Give_Peace_A_Chance.jpg </a:t>
            </a:r>
          </a:p>
          <a:p>
            <a:pPr>
              <a:lnSpc>
                <a:spcPct val="115000"/>
              </a:lnSpc>
            </a:pPr>
            <a:r>
              <a:rPr lang="cs-CZ" sz="2800" dirty="0"/>
              <a:t>GABEMC. </a:t>
            </a:r>
            <a:r>
              <a:rPr lang="cs-CZ" sz="2800" i="1" dirty="0"/>
              <a:t>wikipedia.org</a:t>
            </a:r>
            <a:r>
              <a:rPr lang="cs-CZ" sz="2800" dirty="0"/>
              <a:t> [online]. [cit. </a:t>
            </a:r>
            <a:r>
              <a:rPr lang="cs-CZ" sz="2800" dirty="0" smtClean="0"/>
              <a:t>22.4.2013</a:t>
            </a:r>
            <a:r>
              <a:rPr lang="cs-CZ" sz="2800" dirty="0"/>
              <a:t>]. Dostupný na WWW: http://cs.wikipedia.org/wiki/Soubor:Paul_McCartney_black_and_white_2010.jpg  </a:t>
            </a:r>
          </a:p>
          <a:p>
            <a:pPr>
              <a:lnSpc>
                <a:spcPct val="115000"/>
              </a:lnSpc>
            </a:pPr>
            <a:r>
              <a:rPr lang="cs-CZ" sz="2800" dirty="0"/>
              <a:t>WIKEDKENTAUR. </a:t>
            </a:r>
            <a:r>
              <a:rPr lang="cs-CZ" sz="2800" i="1" dirty="0"/>
              <a:t>wikipedia.org</a:t>
            </a:r>
            <a:r>
              <a:rPr lang="cs-CZ" sz="2800" dirty="0"/>
              <a:t> [online]. [cit. </a:t>
            </a:r>
            <a:r>
              <a:rPr lang="cs-CZ" sz="2800" dirty="0" smtClean="0"/>
              <a:t>22.4.2013</a:t>
            </a:r>
            <a:r>
              <a:rPr lang="cs-CZ" sz="2800" dirty="0"/>
              <a:t>]. Dostupný na WWW: http://cs.wikipedia.org/wiki/Soubor:George_Harrison_1974.jpg</a:t>
            </a:r>
          </a:p>
          <a:p>
            <a:pPr>
              <a:lnSpc>
                <a:spcPct val="115000"/>
              </a:lnSpc>
            </a:pPr>
            <a:r>
              <a:rPr lang="cs-CZ" sz="2800" dirty="0"/>
              <a:t>SOERFM. </a:t>
            </a:r>
            <a:r>
              <a:rPr lang="cs-CZ" sz="2800" i="1" dirty="0"/>
              <a:t>wikipedia.org</a:t>
            </a:r>
            <a:r>
              <a:rPr lang="cs-CZ" sz="2800" dirty="0"/>
              <a:t> [online]. [cit. </a:t>
            </a:r>
            <a:r>
              <a:rPr lang="cs-CZ" sz="2800" dirty="0" smtClean="0"/>
              <a:t>22.4.2013</a:t>
            </a:r>
            <a:r>
              <a:rPr lang="cs-CZ" sz="2800" dirty="0"/>
              <a:t>]. Dostupný na WWW: http://cs.wikipedia.org/wiki/Soubor:Ringo_Starr_(2007).jpg </a:t>
            </a:r>
          </a:p>
          <a:p>
            <a:pPr>
              <a:lnSpc>
                <a:spcPct val="115000"/>
              </a:lnSpc>
            </a:pPr>
            <a:r>
              <a:rPr lang="cs-CZ" sz="2800" dirty="0"/>
              <a:t>SHINYALBIA. </a:t>
            </a:r>
            <a:r>
              <a:rPr lang="cs-CZ" sz="2800" i="1" dirty="0"/>
              <a:t>youtube.com</a:t>
            </a:r>
            <a:r>
              <a:rPr lang="cs-CZ" sz="2800" dirty="0"/>
              <a:t> [online]. [cit. </a:t>
            </a:r>
            <a:r>
              <a:rPr lang="cs-CZ" sz="2800" dirty="0" smtClean="0"/>
              <a:t>22.4.2013</a:t>
            </a:r>
            <a:r>
              <a:rPr lang="cs-CZ" sz="2800" dirty="0"/>
              <a:t>]. Dostupný na WWW: http://www.youtube.com/watch?v=sflDaLY7ESQ </a:t>
            </a:r>
          </a:p>
          <a:p>
            <a:pPr>
              <a:lnSpc>
                <a:spcPct val="115000"/>
              </a:lnSpc>
            </a:pPr>
            <a:r>
              <a:rPr lang="cs-CZ" sz="2800" dirty="0"/>
              <a:t>HIPPIEGIRL34. </a:t>
            </a:r>
            <a:r>
              <a:rPr lang="cs-CZ" sz="2800" i="1" dirty="0"/>
              <a:t>youtube.com</a:t>
            </a:r>
            <a:r>
              <a:rPr lang="cs-CZ" sz="2800" dirty="0"/>
              <a:t> [online]. [cit. </a:t>
            </a:r>
            <a:r>
              <a:rPr lang="cs-CZ" sz="2800" dirty="0" smtClean="0"/>
              <a:t>22.4.2013</a:t>
            </a:r>
            <a:r>
              <a:rPr lang="cs-CZ" sz="2800" dirty="0"/>
              <a:t>]. Dostupný na WWW: http://www.youtube.com/watch?v=ajCYQL8ouqw</a:t>
            </a:r>
          </a:p>
          <a:p>
            <a:pPr>
              <a:lnSpc>
                <a:spcPct val="115000"/>
              </a:lnSpc>
            </a:pPr>
            <a:r>
              <a:rPr lang="cs-CZ" sz="2800" dirty="0"/>
              <a:t>XROCKXXANDXXROLLERXX. </a:t>
            </a:r>
            <a:r>
              <a:rPr lang="cs-CZ" sz="2800" i="1" dirty="0"/>
              <a:t>youtube.com</a:t>
            </a:r>
            <a:r>
              <a:rPr lang="cs-CZ" sz="2800" dirty="0"/>
              <a:t> [online]. [cit. </a:t>
            </a:r>
            <a:r>
              <a:rPr lang="cs-CZ" sz="2800" dirty="0" smtClean="0"/>
              <a:t>22.4.2013</a:t>
            </a:r>
            <a:r>
              <a:rPr lang="cs-CZ" sz="2800" dirty="0"/>
              <a:t>]. Dostupný na WWW: http://www.youtube.com/watch?v=zSm0M-BbVdY</a:t>
            </a:r>
          </a:p>
          <a:p>
            <a:pPr>
              <a:lnSpc>
                <a:spcPct val="115000"/>
              </a:lnSpc>
            </a:pPr>
            <a:r>
              <a:rPr lang="cs-CZ" sz="2800" dirty="0"/>
              <a:t>THEQUARRYMEN58. </a:t>
            </a:r>
            <a:r>
              <a:rPr lang="cs-CZ" sz="2800" i="1" dirty="0"/>
              <a:t>youtube.com</a:t>
            </a:r>
            <a:r>
              <a:rPr lang="cs-CZ" sz="2800" dirty="0"/>
              <a:t> [online]. [cit. </a:t>
            </a:r>
            <a:r>
              <a:rPr lang="cs-CZ" sz="2800" dirty="0" smtClean="0"/>
              <a:t>22.4.2013</a:t>
            </a:r>
            <a:r>
              <a:rPr lang="cs-CZ" sz="2800" dirty="0"/>
              <a:t>]. Dostupný na WWW: http://www.youtube.com/watch?v=pJH8JlmFzhc   </a:t>
            </a:r>
            <a:endParaRPr lang="cs-CZ" sz="2800" dirty="0" smtClean="0"/>
          </a:p>
          <a:p>
            <a:pPr>
              <a:lnSpc>
                <a:spcPct val="115000"/>
              </a:lnSpc>
            </a:pPr>
            <a:r>
              <a:rPr lang="cs-CZ" sz="2500" dirty="0"/>
              <a:t>CATREVOLVER. </a:t>
            </a:r>
            <a:r>
              <a:rPr lang="cs-CZ" sz="2500" i="1" dirty="0"/>
              <a:t>youtube.com</a:t>
            </a:r>
            <a:r>
              <a:rPr lang="cs-CZ" sz="2500" dirty="0"/>
              <a:t> [online]. [cit. </a:t>
            </a:r>
            <a:r>
              <a:rPr lang="cs-CZ" sz="2500" dirty="0" smtClean="0"/>
              <a:t>22.4.2013</a:t>
            </a:r>
            <a:r>
              <a:rPr lang="cs-CZ" sz="2500" dirty="0"/>
              <a:t>]. Dostupný na WWW: http://</a:t>
            </a:r>
            <a:r>
              <a:rPr lang="cs-CZ" sz="2500" dirty="0" smtClean="0"/>
              <a:t>www.youtube.com/watch?v=e_cwWP5Qf1k</a:t>
            </a:r>
          </a:p>
          <a:p>
            <a:pPr>
              <a:lnSpc>
                <a:spcPct val="115000"/>
              </a:lnSpc>
            </a:pPr>
            <a:r>
              <a:rPr lang="cs-CZ" sz="25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2500" dirty="0"/>
              <a:t>IVANTUU. </a:t>
            </a:r>
            <a:r>
              <a:rPr lang="cs-CZ" sz="2500" i="1" dirty="0"/>
              <a:t>wikipedia.org</a:t>
            </a:r>
            <a:r>
              <a:rPr lang="cs-CZ" sz="2500" dirty="0"/>
              <a:t> [online]. [cit. </a:t>
            </a:r>
            <a:r>
              <a:rPr lang="cs-CZ" sz="2500" dirty="0" smtClean="0"/>
              <a:t>22.4.2013</a:t>
            </a:r>
            <a:r>
              <a:rPr lang="cs-CZ" sz="2500" dirty="0"/>
              <a:t>]. Dostupný na WWW: http://cs.wikipedia.org/wiki/Soubor:Guitarras_de_McCartney_y_Harrison.jpg</a:t>
            </a:r>
            <a:endParaRPr lang="cs-CZ" sz="2500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464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153</TotalTime>
  <Words>572</Words>
  <Application>Microsoft Office PowerPoint</Application>
  <PresentationFormat>Předvádění na obrazovce (4:3)</PresentationFormat>
  <Paragraphs>106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Prezentace aplikace PowerPoint</vt:lpstr>
      <vt:lpstr>THE BEATLES</vt:lpstr>
      <vt:lpstr>Fakta</vt:lpstr>
      <vt:lpstr>Prezentace aplikace PowerPoint</vt:lpstr>
      <vt:lpstr>Členové</vt:lpstr>
      <vt:lpstr>John Lennon</vt:lpstr>
      <vt:lpstr>Paul McCartney</vt:lpstr>
      <vt:lpstr>George Harrison</vt:lpstr>
      <vt:lpstr>Ringo Starr</vt:lpstr>
      <vt:lpstr>Hudební vývoj</vt:lpstr>
      <vt:lpstr>Vznik</vt:lpstr>
      <vt:lpstr>Historie kapely</vt:lpstr>
      <vt:lpstr>Filmy, alba, hity 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13</cp:revision>
  <dcterms:created xsi:type="dcterms:W3CDTF">2012-04-04T05:08:45Z</dcterms:created>
  <dcterms:modified xsi:type="dcterms:W3CDTF">2013-06-11T20:10:47Z</dcterms:modified>
</cp:coreProperties>
</file>