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04" r:id="rId2"/>
  </p:sldMasterIdLst>
  <p:sldIdLst>
    <p:sldId id="311" r:id="rId3"/>
    <p:sldId id="257" r:id="rId4"/>
    <p:sldId id="308" r:id="rId5"/>
    <p:sldId id="259" r:id="rId6"/>
    <p:sldId id="336" r:id="rId7"/>
    <p:sldId id="324" r:id="rId8"/>
    <p:sldId id="342" r:id="rId9"/>
    <p:sldId id="343" r:id="rId10"/>
    <p:sldId id="344" r:id="rId11"/>
    <p:sldId id="345" r:id="rId12"/>
    <p:sldId id="337" r:id="rId13"/>
    <p:sldId id="331" r:id="rId14"/>
    <p:sldId id="307" r:id="rId15"/>
    <p:sldId id="34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8.pn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bg1"/>
              </a:solidFill>
            </a:rPr>
            <a:t>Je krásná, ale jedovatá. Je ozdobou lesa.</a:t>
          </a:r>
          <a:endParaRPr lang="cs-CZ" sz="2800" dirty="0">
            <a:solidFill>
              <a:schemeClr val="bg1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51024" custScaleY="100691" custLinFactY="86938" custLinFactNeighborX="-1395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118910" custScaleY="141650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BB369DA-A77C-4907-969B-8890C3DCCF05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A1ED61E9-5E18-4559-9CEC-EBBA3743AC7B}" type="presOf" srcId="{73FE97C6-30B3-4E86-A309-E073D3E61EAC}" destId="{DE0EBC1C-8375-4F83-888D-35EE16C592A3}" srcOrd="0" destOrd="0" presId="urn:microsoft.com/office/officeart/2011/layout/Picture Frame"/>
    <dgm:cxn modelId="{73D5ECF4-B017-4587-84C2-58E7145492AB}" type="presParOf" srcId="{D8281FD6-64BE-4C64-B31B-09D77A92F2E0}" destId="{F35343CC-4A55-4164-A0B8-5D453632BB18}" srcOrd="0" destOrd="0" presId="urn:microsoft.com/office/officeart/2011/layout/Picture Frame"/>
    <dgm:cxn modelId="{A10087EE-453C-4470-9507-5ABB7AE092BA}" type="presParOf" srcId="{F35343CC-4A55-4164-A0B8-5D453632BB18}" destId="{DE0EBC1C-8375-4F83-888D-35EE16C592A3}" srcOrd="0" destOrd="0" presId="urn:microsoft.com/office/officeart/2011/layout/Picture Frame"/>
    <dgm:cxn modelId="{B2B8436D-8226-4961-BE92-56DD43FB01C2}" type="presParOf" srcId="{F35343CC-4A55-4164-A0B8-5D453632BB18}" destId="{B27229FA-6943-4645-8774-0A0378EE0DAF}" srcOrd="1" destOrd="0" presId="urn:microsoft.com/office/officeart/2011/layout/Picture Frame"/>
    <dgm:cxn modelId="{143C9149-D120-4300-9C82-D27E43A3FD47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3200" b="0" dirty="0" smtClean="0">
              <a:solidFill>
                <a:schemeClr val="bg1"/>
              </a:solidFill>
            </a:rPr>
            <a:t>Je to smrtelně jedovatá houba, nejjedovatější houba v Evropě.</a:t>
          </a:r>
          <a:endParaRPr lang="cs-CZ" sz="3200" b="0" dirty="0">
            <a:solidFill>
              <a:schemeClr val="bg1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0" presStyleCnt="1" custScaleX="250812" custScaleY="1118610" custLinFactX="63711" custLinFactY="269735" custLinFactNeighborX="100000" custLinFactNeighborY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0" presStyleCnt="1" custScaleX="253024" custScaleY="482127" custLinFactX="-18731" custLinFactNeighborX="-100000" custLinFactNeighborY="-3160"/>
      <dgm:spPr/>
    </dgm:pt>
    <dgm:pt modelId="{DBE11479-EB32-4F04-A6C6-BE852EE90741}" type="pres">
      <dgm:prSet presAssocID="{FBDAF163-B37C-43D6-AAF4-867B8D73BE21}" presName="Image" presStyleLbl="alignImgPlace1" presStyleIdx="0" presStyleCnt="1" custScaleX="242208" custScaleY="484916" custLinFactX="-25760" custLinFactNeighborX="-100000" custLinFactNeighborY="669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2E4E2E61-9696-41B6-86EA-286A11948538}" type="presOf" srcId="{85DCFC39-E5FE-46E7-B668-F5310DCB5794}" destId="{D8281FD6-64BE-4C64-B31B-09D77A92F2E0}" srcOrd="0" destOrd="0" presId="urn:microsoft.com/office/officeart/2011/layout/Picture Frame"/>
    <dgm:cxn modelId="{831D3E74-11EB-475D-B6C1-CDB7452C686C}" type="presOf" srcId="{FBDAF163-B37C-43D6-AAF4-867B8D73BE21}" destId="{E8E55C54-B824-48D6-8A3E-D2A24A31325D}" srcOrd="0" destOrd="0" presId="urn:microsoft.com/office/officeart/2011/layout/Picture Frame"/>
    <dgm:cxn modelId="{64041575-8ACE-4830-B724-3B86B0DDAC3A}" srcId="{85DCFC39-E5FE-46E7-B668-F5310DCB5794}" destId="{FBDAF163-B37C-43D6-AAF4-867B8D73BE21}" srcOrd="0" destOrd="0" parTransId="{CD215A89-5A58-4F6E-8AA0-9F21380BDD0E}" sibTransId="{114ABC93-15E7-4332-9BAC-4C6E24064C66}"/>
    <dgm:cxn modelId="{112C3E3A-AD95-45E6-9482-D5C35FC6E0E2}" type="presParOf" srcId="{D8281FD6-64BE-4C64-B31B-09D77A92F2E0}" destId="{7B112969-C532-42D9-9F66-BA511D53DB64}" srcOrd="0" destOrd="0" presId="urn:microsoft.com/office/officeart/2011/layout/Picture Frame"/>
    <dgm:cxn modelId="{9FBCCFDC-0A51-452E-B78A-F79D1A62618F}" type="presParOf" srcId="{7B112969-C532-42D9-9F66-BA511D53DB64}" destId="{E8E55C54-B824-48D6-8A3E-D2A24A31325D}" srcOrd="0" destOrd="0" presId="urn:microsoft.com/office/officeart/2011/layout/Picture Frame"/>
    <dgm:cxn modelId="{70D4C775-0AA1-413D-89D1-3D232D53FF8F}" type="presParOf" srcId="{7B112969-C532-42D9-9F66-BA511D53DB64}" destId="{E2EA721E-6B04-46FF-845F-78611D4E99F3}" srcOrd="1" destOrd="0" presId="urn:microsoft.com/office/officeart/2011/layout/Picture Frame"/>
    <dgm:cxn modelId="{127D2839-87B7-4AC5-A4A7-F25E4AF617D5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3200" b="0" dirty="0" smtClean="0">
              <a:solidFill>
                <a:schemeClr val="bg1"/>
              </a:solidFill>
            </a:rPr>
            <a:t>Smrtelně jedovatá houba.</a:t>
          </a:r>
          <a:endParaRPr lang="cs-CZ" sz="3200" b="0" dirty="0">
            <a:solidFill>
              <a:schemeClr val="bg1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0" presStyleCnt="1" custScaleX="250812" custScaleY="1118610" custLinFactX="63711" custLinFactY="269735" custLinFactNeighborX="100000" custLinFactNeighborY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0" presStyleCnt="1" custScaleX="253024" custScaleY="482127" custLinFactX="-18731" custLinFactNeighborX="-100000" custLinFactNeighborY="-3160"/>
      <dgm:spPr/>
    </dgm:pt>
    <dgm:pt modelId="{DBE11479-EB32-4F04-A6C6-BE852EE90741}" type="pres">
      <dgm:prSet presAssocID="{FBDAF163-B37C-43D6-AAF4-867B8D73BE21}" presName="Image" presStyleLbl="alignImgPlace1" presStyleIdx="0" presStyleCnt="1" custScaleX="242208" custScaleY="435992" custLinFactX="-25760" custLinFactNeighborX="-100000" custLinFactNeighborY="669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64041575-8ACE-4830-B724-3B86B0DDAC3A}" srcId="{85DCFC39-E5FE-46E7-B668-F5310DCB5794}" destId="{FBDAF163-B37C-43D6-AAF4-867B8D73BE21}" srcOrd="0" destOrd="0" parTransId="{CD215A89-5A58-4F6E-8AA0-9F21380BDD0E}" sibTransId="{114ABC93-15E7-4332-9BAC-4C6E24064C66}"/>
    <dgm:cxn modelId="{8B4D4489-27B8-4419-ABE3-FB4BE21EEE4B}" type="presOf" srcId="{85DCFC39-E5FE-46E7-B668-F5310DCB5794}" destId="{D8281FD6-64BE-4C64-B31B-09D77A92F2E0}" srcOrd="0" destOrd="0" presId="urn:microsoft.com/office/officeart/2011/layout/Picture Frame"/>
    <dgm:cxn modelId="{DE9A0A0D-B6DE-4EE1-AA7A-96003D10F82F}" type="presOf" srcId="{FBDAF163-B37C-43D6-AAF4-867B8D73BE21}" destId="{E8E55C54-B824-48D6-8A3E-D2A24A31325D}" srcOrd="0" destOrd="0" presId="urn:microsoft.com/office/officeart/2011/layout/Picture Frame"/>
    <dgm:cxn modelId="{A3E4C900-313A-4F1C-BDDB-F343DE97021C}" type="presParOf" srcId="{D8281FD6-64BE-4C64-B31B-09D77A92F2E0}" destId="{7B112969-C532-42D9-9F66-BA511D53DB64}" srcOrd="0" destOrd="0" presId="urn:microsoft.com/office/officeart/2011/layout/Picture Frame"/>
    <dgm:cxn modelId="{CF9397E7-2542-43E1-842A-20BE031EAD28}" type="presParOf" srcId="{7B112969-C532-42D9-9F66-BA511D53DB64}" destId="{E8E55C54-B824-48D6-8A3E-D2A24A31325D}" srcOrd="0" destOrd="0" presId="urn:microsoft.com/office/officeart/2011/layout/Picture Frame"/>
    <dgm:cxn modelId="{C8370C1F-1A10-42D8-9B27-7382DF7023B2}" type="presParOf" srcId="{7B112969-C532-42D9-9F66-BA511D53DB64}" destId="{E2EA721E-6B04-46FF-845F-78611D4E99F3}" srcOrd="1" destOrd="0" presId="urn:microsoft.com/office/officeart/2011/layout/Picture Frame"/>
    <dgm:cxn modelId="{6E419ABD-EB81-476B-B28C-C2AC09101D60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Muchomůrka tygrovaná</a:t>
          </a:r>
          <a:endParaRPr lang="cs-CZ" sz="28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BE1A6A54-D5A7-47D5-9EB9-C2709DF00F4B}">
      <dgm:prSet phldrT="[Text]" custT="1"/>
      <dgm:spPr/>
      <dgm:t>
        <a:bodyPr/>
        <a:lstStyle/>
        <a:p>
          <a:r>
            <a:rPr lang="cs-CZ" sz="28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Muchomůrka královská</a:t>
          </a:r>
          <a:endParaRPr lang="cs-CZ" sz="28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gm:t>
    </dgm:pt>
    <dgm:pt modelId="{A7D5AA82-A198-430D-98FB-89A38A7C4A22}" type="parTrans" cxnId="{467E7315-64D4-4EA7-8617-7DB1D9F652BC}">
      <dgm:prSet/>
      <dgm:spPr/>
      <dgm:t>
        <a:bodyPr/>
        <a:lstStyle/>
        <a:p>
          <a:endParaRPr lang="cs-CZ"/>
        </a:p>
      </dgm:t>
    </dgm:pt>
    <dgm:pt modelId="{3B9D0DF9-BB01-4417-871E-D3FBF62D7363}" type="sibTrans" cxnId="{467E7315-64D4-4EA7-8617-7DB1D9F652BC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104997" custScaleY="358495" custLinFactY="-537531" custLinFactNeighborX="98185" custLinFactNeighborY="-6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19968" custScaleY="235952" custLinFactX="100000" custLinFactNeighborX="123979" custLinFactNeighborY="-53051"/>
      <dgm:spPr/>
    </dgm:pt>
    <dgm:pt modelId="{757A22C7-F349-4B48-8DAF-18D1E87B00CE}" type="pres">
      <dgm:prSet presAssocID="{73FE97C6-30B3-4E86-A309-E073D3E61EAC}" presName="Image" presStyleLbl="alignImgPlace1" presStyleIdx="0" presStyleCnt="2" custScaleX="133477" custScaleY="284123" custLinFactX="100000" custLinFactNeighborX="119966" custLinFactNeighborY="-5242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B7872708-E415-4E25-9630-DE7304E16FAB}" type="pres">
      <dgm:prSet presAssocID="{BE1A6A54-D5A7-47D5-9EB9-C2709DF00F4B}" presName="composite" presStyleCnt="0"/>
      <dgm:spPr/>
    </dgm:pt>
    <dgm:pt modelId="{75F754F6-8079-48EA-AE55-516F3AD25DF6}" type="pres">
      <dgm:prSet presAssocID="{BE1A6A54-D5A7-47D5-9EB9-C2709DF00F4B}" presName="ParentText" presStyleLbl="revTx" presStyleIdx="1" presStyleCnt="2" custScaleX="206318" custScaleY="165882" custLinFactX="-39412" custLinFactY="300000" custLinFactNeighborX="-100000" custLinFactNeighborY="35219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7FC37C-05F0-4F2A-BAB9-BBD04A2D0B3C}" type="pres">
      <dgm:prSet presAssocID="{BE1A6A54-D5A7-47D5-9EB9-C2709DF00F4B}" presName="Accent1" presStyleLbl="parChTrans1D1" presStyleIdx="1" presStyleCnt="2" custScaleX="138335" custScaleY="183639" custLinFactX="-62500" custLinFactNeighborX="-100000" custLinFactNeighborY="24008"/>
      <dgm:spPr/>
    </dgm:pt>
    <dgm:pt modelId="{01925359-5386-478C-A0D1-B969636375A5}" type="pres">
      <dgm:prSet presAssocID="{BE1A6A54-D5A7-47D5-9EB9-C2709DF00F4B}" presName="Image" presStyleLbl="alignImgPlace1" presStyleIdx="1" presStyleCnt="2" custScaleX="165083" custScaleY="195458" custLinFactX="-73845" custLinFactNeighborX="-100000" custLinFactNeighborY="3292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881CFB84-8AEB-498D-B824-BC5A40BCE7E2}" type="presOf" srcId="{73FE97C6-30B3-4E86-A309-E073D3E61EAC}" destId="{DE0EBC1C-8375-4F83-888D-35EE16C592A3}" srcOrd="0" destOrd="0" presId="urn:microsoft.com/office/officeart/2011/layout/Picture Frame"/>
    <dgm:cxn modelId="{F19CA420-13BF-48B1-AE43-7CDE80E6FE1C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24600C41-9212-4D40-A73A-E08C3A2C4CC3}" type="presOf" srcId="{BE1A6A54-D5A7-47D5-9EB9-C2709DF00F4B}" destId="{75F754F6-8079-48EA-AE55-516F3AD25DF6}" srcOrd="0" destOrd="0" presId="urn:microsoft.com/office/officeart/2011/layout/Picture Frame"/>
    <dgm:cxn modelId="{467E7315-64D4-4EA7-8617-7DB1D9F652BC}" srcId="{85DCFC39-E5FE-46E7-B668-F5310DCB5794}" destId="{BE1A6A54-D5A7-47D5-9EB9-C2709DF00F4B}" srcOrd="1" destOrd="0" parTransId="{A7D5AA82-A198-430D-98FB-89A38A7C4A22}" sibTransId="{3B9D0DF9-BB01-4417-871E-D3FBF62D7363}"/>
    <dgm:cxn modelId="{D507994C-0235-4757-926D-51A0939071BB}" type="presParOf" srcId="{D8281FD6-64BE-4C64-B31B-09D77A92F2E0}" destId="{F35343CC-4A55-4164-A0B8-5D453632BB18}" srcOrd="0" destOrd="0" presId="urn:microsoft.com/office/officeart/2011/layout/Picture Frame"/>
    <dgm:cxn modelId="{5D82FF04-F787-42F2-86FC-918344DFF009}" type="presParOf" srcId="{F35343CC-4A55-4164-A0B8-5D453632BB18}" destId="{DE0EBC1C-8375-4F83-888D-35EE16C592A3}" srcOrd="0" destOrd="0" presId="urn:microsoft.com/office/officeart/2011/layout/Picture Frame"/>
    <dgm:cxn modelId="{A9C4BE63-635A-474C-8351-09E11DFB38E4}" type="presParOf" srcId="{F35343CC-4A55-4164-A0B8-5D453632BB18}" destId="{B27229FA-6943-4645-8774-0A0378EE0DAF}" srcOrd="1" destOrd="0" presId="urn:microsoft.com/office/officeart/2011/layout/Picture Frame"/>
    <dgm:cxn modelId="{4EE6CBD5-6E70-4F86-AD35-2B2900217123}" type="presParOf" srcId="{F35343CC-4A55-4164-A0B8-5D453632BB18}" destId="{757A22C7-F349-4B48-8DAF-18D1E87B00CE}" srcOrd="2" destOrd="0" presId="urn:microsoft.com/office/officeart/2011/layout/Picture Frame"/>
    <dgm:cxn modelId="{322FD2E3-59F9-442A-9B39-2AA79CA50932}" type="presParOf" srcId="{D8281FD6-64BE-4C64-B31B-09D77A92F2E0}" destId="{B432572F-3D21-4CFF-84EF-C935B46B147C}" srcOrd="1" destOrd="0" presId="urn:microsoft.com/office/officeart/2011/layout/Picture Frame"/>
    <dgm:cxn modelId="{03959A4A-2528-4721-A6EF-312548CC0688}" type="presParOf" srcId="{D8281FD6-64BE-4C64-B31B-09D77A92F2E0}" destId="{B7872708-E415-4E25-9630-DE7304E16FAB}" srcOrd="2" destOrd="0" presId="urn:microsoft.com/office/officeart/2011/layout/Picture Frame"/>
    <dgm:cxn modelId="{E2287481-60CB-44C9-9884-F12CFD1565E2}" type="presParOf" srcId="{B7872708-E415-4E25-9630-DE7304E16FAB}" destId="{75F754F6-8079-48EA-AE55-516F3AD25DF6}" srcOrd="0" destOrd="0" presId="urn:microsoft.com/office/officeart/2011/layout/Picture Frame"/>
    <dgm:cxn modelId="{B56C193E-A01B-43EF-8A33-90B3E66B115A}" type="presParOf" srcId="{B7872708-E415-4E25-9630-DE7304E16FAB}" destId="{2A7FC37C-05F0-4F2A-BAB9-BBD04A2D0B3C}" srcOrd="1" destOrd="0" presId="urn:microsoft.com/office/officeart/2011/layout/Picture Frame"/>
    <dgm:cxn modelId="{C3DE3417-BA23-425D-AC9D-578B952CF9C2}" type="presParOf" srcId="{B7872708-E415-4E25-9630-DE7304E16FAB}" destId="{01925359-5386-478C-A0D1-B969636375A5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Závojenka olovová</a:t>
          </a:r>
          <a:endParaRPr lang="cs-CZ" sz="28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BE1A6A54-D5A7-47D5-9EB9-C2709DF00F4B}">
      <dgm:prSet phldrT="[Text]" custT="1"/>
      <dgm:spPr/>
      <dgm:t>
        <a:bodyPr/>
        <a:lstStyle/>
        <a:p>
          <a:r>
            <a:rPr lang="cs-CZ" sz="28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Pavučinec plyšový</a:t>
          </a:r>
          <a:endParaRPr lang="cs-CZ" sz="28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gm:t>
    </dgm:pt>
    <dgm:pt modelId="{A7D5AA82-A198-430D-98FB-89A38A7C4A22}" type="parTrans" cxnId="{467E7315-64D4-4EA7-8617-7DB1D9F652BC}">
      <dgm:prSet/>
      <dgm:spPr/>
      <dgm:t>
        <a:bodyPr/>
        <a:lstStyle/>
        <a:p>
          <a:endParaRPr lang="cs-CZ"/>
        </a:p>
      </dgm:t>
    </dgm:pt>
    <dgm:pt modelId="{3B9D0DF9-BB01-4417-871E-D3FBF62D7363}" type="sibTrans" cxnId="{467E7315-64D4-4EA7-8617-7DB1D9F652BC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89190" custScaleY="358495" custLinFactX="9546" custLinFactY="-539050" custLinFactNeighborX="100000" custLinFactNeighborY="-6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32348" custScaleY="204021" custLinFactX="90727" custLinFactNeighborX="100000" custLinFactNeighborY="-38159"/>
      <dgm:spPr/>
    </dgm:pt>
    <dgm:pt modelId="{757A22C7-F349-4B48-8DAF-18D1E87B00CE}" type="pres">
      <dgm:prSet presAssocID="{73FE97C6-30B3-4E86-A309-E073D3E61EAC}" presName="Image" presStyleLbl="alignImgPlace1" presStyleIdx="0" presStyleCnt="2" custScaleX="133477" custScaleY="284123" custLinFactX="100000" custLinFactNeighborX="119966" custLinFactNeighborY="-5242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B7872708-E415-4E25-9630-DE7304E16FAB}" type="pres">
      <dgm:prSet presAssocID="{BE1A6A54-D5A7-47D5-9EB9-C2709DF00F4B}" presName="composite" presStyleCnt="0"/>
      <dgm:spPr/>
    </dgm:pt>
    <dgm:pt modelId="{75F754F6-8079-48EA-AE55-516F3AD25DF6}" type="pres">
      <dgm:prSet presAssocID="{BE1A6A54-D5A7-47D5-9EB9-C2709DF00F4B}" presName="ParentText" presStyleLbl="revTx" presStyleIdx="1" presStyleCnt="2" custScaleX="172749" custScaleY="165882" custLinFactX="-38861" custLinFactY="300000" custLinFactNeighborX="-100000" custLinFactNeighborY="31478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7FC37C-05F0-4F2A-BAB9-BBD04A2D0B3C}" type="pres">
      <dgm:prSet presAssocID="{BE1A6A54-D5A7-47D5-9EB9-C2709DF00F4B}" presName="Accent1" presStyleLbl="parChTrans1D1" presStyleIdx="1" presStyleCnt="2" custScaleX="138335" custScaleY="195609" custLinFactX="-50465" custLinFactNeighborX="-100000" custLinFactNeighborY="20377"/>
      <dgm:spPr/>
    </dgm:pt>
    <dgm:pt modelId="{01925359-5386-478C-A0D1-B969636375A5}" type="pres">
      <dgm:prSet presAssocID="{BE1A6A54-D5A7-47D5-9EB9-C2709DF00F4B}" presName="Image" presStyleLbl="alignImgPlace1" presStyleIdx="1" presStyleCnt="2" custScaleX="165083" custScaleY="195458" custLinFactX="-73066" custLinFactNeighborX="-100000" custLinFactNeighborY="3303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8AC52DF5-31DD-46FE-8718-C89F2C84CFDF}" type="presOf" srcId="{73FE97C6-30B3-4E86-A309-E073D3E61EAC}" destId="{DE0EBC1C-8375-4F83-888D-35EE16C592A3}" srcOrd="0" destOrd="0" presId="urn:microsoft.com/office/officeart/2011/layout/Picture Frame"/>
    <dgm:cxn modelId="{467E7315-64D4-4EA7-8617-7DB1D9F652BC}" srcId="{85DCFC39-E5FE-46E7-B668-F5310DCB5794}" destId="{BE1A6A54-D5A7-47D5-9EB9-C2709DF00F4B}" srcOrd="1" destOrd="0" parTransId="{A7D5AA82-A198-430D-98FB-89A38A7C4A22}" sibTransId="{3B9D0DF9-BB01-4417-871E-D3FBF62D7363}"/>
    <dgm:cxn modelId="{300B46B8-F1D1-4BF1-A5EA-0A852A8EFAC8}" type="presOf" srcId="{BE1A6A54-D5A7-47D5-9EB9-C2709DF00F4B}" destId="{75F754F6-8079-48EA-AE55-516F3AD25DF6}" srcOrd="0" destOrd="0" presId="urn:microsoft.com/office/officeart/2011/layout/Picture Frame"/>
    <dgm:cxn modelId="{27C76798-04D4-462D-9865-B83D297B4B3A}" type="presOf" srcId="{85DCFC39-E5FE-46E7-B668-F5310DCB5794}" destId="{D8281FD6-64BE-4C64-B31B-09D77A92F2E0}" srcOrd="0" destOrd="0" presId="urn:microsoft.com/office/officeart/2011/layout/Picture Frame"/>
    <dgm:cxn modelId="{5F535221-64B0-4CA3-8DF6-BF52FCB226DA}" type="presParOf" srcId="{D8281FD6-64BE-4C64-B31B-09D77A92F2E0}" destId="{F35343CC-4A55-4164-A0B8-5D453632BB18}" srcOrd="0" destOrd="0" presId="urn:microsoft.com/office/officeart/2011/layout/Picture Frame"/>
    <dgm:cxn modelId="{D96A31EA-B3CD-4752-B85B-BB51D80008AC}" type="presParOf" srcId="{F35343CC-4A55-4164-A0B8-5D453632BB18}" destId="{DE0EBC1C-8375-4F83-888D-35EE16C592A3}" srcOrd="0" destOrd="0" presId="urn:microsoft.com/office/officeart/2011/layout/Picture Frame"/>
    <dgm:cxn modelId="{3783DEDE-D869-4CBA-88A2-80985C202AF8}" type="presParOf" srcId="{F35343CC-4A55-4164-A0B8-5D453632BB18}" destId="{B27229FA-6943-4645-8774-0A0378EE0DAF}" srcOrd="1" destOrd="0" presId="urn:microsoft.com/office/officeart/2011/layout/Picture Frame"/>
    <dgm:cxn modelId="{CC6827C9-D13B-4680-AAEA-1E579D67DA6A}" type="presParOf" srcId="{F35343CC-4A55-4164-A0B8-5D453632BB18}" destId="{757A22C7-F349-4B48-8DAF-18D1E87B00CE}" srcOrd="2" destOrd="0" presId="urn:microsoft.com/office/officeart/2011/layout/Picture Frame"/>
    <dgm:cxn modelId="{27FEDC85-E27E-47EA-B11B-62F7A86FAF0B}" type="presParOf" srcId="{D8281FD6-64BE-4C64-B31B-09D77A92F2E0}" destId="{B432572F-3D21-4CFF-84EF-C935B46B147C}" srcOrd="1" destOrd="0" presId="urn:microsoft.com/office/officeart/2011/layout/Picture Frame"/>
    <dgm:cxn modelId="{7E835929-0147-45EC-96AF-2CF750C4CD15}" type="presParOf" srcId="{D8281FD6-64BE-4C64-B31B-09D77A92F2E0}" destId="{B7872708-E415-4E25-9630-DE7304E16FAB}" srcOrd="2" destOrd="0" presId="urn:microsoft.com/office/officeart/2011/layout/Picture Frame"/>
    <dgm:cxn modelId="{2753ECFD-AE0D-4FA3-B01E-E1EDD5A4BC7B}" type="presParOf" srcId="{B7872708-E415-4E25-9630-DE7304E16FAB}" destId="{75F754F6-8079-48EA-AE55-516F3AD25DF6}" srcOrd="0" destOrd="0" presId="urn:microsoft.com/office/officeart/2011/layout/Picture Frame"/>
    <dgm:cxn modelId="{9D90DE95-B19C-42C3-9B8E-9A50A1F6121B}" type="presParOf" srcId="{B7872708-E415-4E25-9630-DE7304E16FAB}" destId="{2A7FC37C-05F0-4F2A-BAB9-BBD04A2D0B3C}" srcOrd="1" destOrd="0" presId="urn:microsoft.com/office/officeart/2011/layout/Picture Frame"/>
    <dgm:cxn modelId="{4B7C365D-FB78-41F0-A755-AAAFDD27B147}" type="presParOf" srcId="{B7872708-E415-4E25-9630-DE7304E16FAB}" destId="{01925359-5386-478C-A0D1-B969636375A5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1400483" y="212439"/>
          <a:ext cx="6980299" cy="513292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0" y="5280322"/>
          <a:ext cx="8847314" cy="624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Je krásná, ale jedovatá. Je ozdobou lesa.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0" y="5280322"/>
        <a:ext cx="8847314" cy="624333"/>
      </dsp:txXfrm>
    </dsp:sp>
    <dsp:sp modelId="{B27229FA-6943-4645-8774-0A0378EE0DAF}">
      <dsp:nvSpPr>
        <dsp:cNvPr id="0" name=""/>
        <dsp:cNvSpPr/>
      </dsp:nvSpPr>
      <dsp:spPr>
        <a:xfrm>
          <a:off x="1243640" y="155902"/>
          <a:ext cx="7373216" cy="5276582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313918" y="72005"/>
          <a:ext cx="4111171" cy="5080846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536479" y="3168353"/>
          <a:ext cx="4248496" cy="2005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0" rIns="121920" bIns="0" numCol="1" spcCol="1270" anchor="b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0" kern="1200" dirty="0" smtClean="0">
              <a:solidFill>
                <a:schemeClr val="bg1"/>
              </a:solidFill>
            </a:rPr>
            <a:t>Je to smrtelně jedovatá houba, nejjedovatější houba v Evropě.</a:t>
          </a:r>
          <a:endParaRPr lang="cs-CZ" sz="3200" b="0" kern="1200" dirty="0">
            <a:solidFill>
              <a:schemeClr val="bg1"/>
            </a:solidFill>
          </a:endParaRPr>
        </a:p>
      </dsp:txBody>
      <dsp:txXfrm>
        <a:off x="4536479" y="3168353"/>
        <a:ext cx="4248496" cy="2005517"/>
      </dsp:txXfrm>
    </dsp:sp>
    <dsp:sp modelId="{E2EA721E-6B04-46FF-845F-78611D4E99F3}">
      <dsp:nvSpPr>
        <dsp:cNvPr id="0" name=""/>
        <dsp:cNvSpPr/>
      </dsp:nvSpPr>
      <dsp:spPr>
        <a:xfrm>
          <a:off x="210614" y="36265"/>
          <a:ext cx="4293370" cy="5256051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257632" y="261155"/>
          <a:ext cx="4167907" cy="463127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477848" y="3140388"/>
          <a:ext cx="4307127" cy="2033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0" rIns="121920" bIns="0" numCol="1" spcCol="1270" anchor="b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0" kern="1200" dirty="0" smtClean="0">
              <a:solidFill>
                <a:schemeClr val="bg1"/>
              </a:solidFill>
            </a:rPr>
            <a:t>Smrtelně jedovatá houba.</a:t>
          </a:r>
          <a:endParaRPr lang="cs-CZ" sz="3200" b="0" kern="1200" dirty="0">
            <a:solidFill>
              <a:schemeClr val="bg1"/>
            </a:solidFill>
          </a:endParaRPr>
        </a:p>
      </dsp:txBody>
      <dsp:txXfrm>
        <a:off x="4477848" y="3140388"/>
        <a:ext cx="4307127" cy="2033194"/>
      </dsp:txXfrm>
    </dsp:sp>
    <dsp:sp modelId="{E2EA721E-6B04-46FF-845F-78611D4E99F3}">
      <dsp:nvSpPr>
        <dsp:cNvPr id="0" name=""/>
        <dsp:cNvSpPr/>
      </dsp:nvSpPr>
      <dsp:spPr>
        <a:xfrm>
          <a:off x="152902" y="0"/>
          <a:ext cx="4352621" cy="532858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25359-5386-478C-A0D1-B969636375A5}">
      <dsp:nvSpPr>
        <dsp:cNvPr id="0" name=""/>
        <dsp:cNvSpPr/>
      </dsp:nvSpPr>
      <dsp:spPr>
        <a:xfrm>
          <a:off x="0" y="1800193"/>
          <a:ext cx="4193703" cy="3065076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5538194" y="0"/>
          <a:ext cx="3390797" cy="4455476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679957" y="292107"/>
          <a:ext cx="2661840" cy="96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Muchomůrka tygrovaná</a:t>
          </a:r>
          <a:endParaRPr lang="cs-CZ" sz="2800" kern="12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sp:txBody>
      <dsp:txXfrm>
        <a:off x="2679957" y="292107"/>
        <a:ext cx="2661840" cy="961942"/>
      </dsp:txXfrm>
    </dsp:sp>
    <dsp:sp modelId="{B27229FA-6943-4645-8774-0A0378EE0DAF}">
      <dsp:nvSpPr>
        <dsp:cNvPr id="0" name=""/>
        <dsp:cNvSpPr/>
      </dsp:nvSpPr>
      <dsp:spPr>
        <a:xfrm>
          <a:off x="5688639" y="360043"/>
          <a:ext cx="3046634" cy="384981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F754F6-8079-48EA-AE55-516F3AD25DF6}">
      <dsp:nvSpPr>
        <dsp:cNvPr id="0" name=""/>
        <dsp:cNvSpPr/>
      </dsp:nvSpPr>
      <dsp:spPr>
        <a:xfrm>
          <a:off x="163582" y="5252957"/>
          <a:ext cx="5230489" cy="445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Muchomůrka královská</a:t>
          </a:r>
          <a:endParaRPr lang="cs-CZ" sz="2800" kern="12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sp:txBody>
      <dsp:txXfrm>
        <a:off x="163582" y="5252957"/>
        <a:ext cx="5230489" cy="445107"/>
      </dsp:txXfrm>
    </dsp:sp>
    <dsp:sp modelId="{2A7FC37C-05F0-4F2A-BAB9-BBD04A2D0B3C}">
      <dsp:nvSpPr>
        <dsp:cNvPr id="0" name=""/>
        <dsp:cNvSpPr/>
      </dsp:nvSpPr>
      <dsp:spPr>
        <a:xfrm>
          <a:off x="432045" y="1944212"/>
          <a:ext cx="3513071" cy="2996272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25359-5386-478C-A0D1-B969636375A5}">
      <dsp:nvSpPr>
        <dsp:cNvPr id="0" name=""/>
        <dsp:cNvSpPr/>
      </dsp:nvSpPr>
      <dsp:spPr>
        <a:xfrm>
          <a:off x="0" y="1671827"/>
          <a:ext cx="4486742" cy="327925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5301260" y="0"/>
          <a:ext cx="3627731" cy="4766806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3559811" y="104377"/>
          <a:ext cx="2419105" cy="1029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Závojenka olovová</a:t>
          </a:r>
          <a:endParaRPr lang="cs-CZ" sz="2800" kern="12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sp:txBody>
      <dsp:txXfrm>
        <a:off x="3559811" y="104377"/>
        <a:ext cx="2419105" cy="1029158"/>
      </dsp:txXfrm>
    </dsp:sp>
    <dsp:sp modelId="{B27229FA-6943-4645-8774-0A0378EE0DAF}">
      <dsp:nvSpPr>
        <dsp:cNvPr id="0" name=""/>
        <dsp:cNvSpPr/>
      </dsp:nvSpPr>
      <dsp:spPr>
        <a:xfrm>
          <a:off x="5184580" y="720076"/>
          <a:ext cx="3595884" cy="3561432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F754F6-8079-48EA-AE55-516F3AD25DF6}">
      <dsp:nvSpPr>
        <dsp:cNvPr id="0" name=""/>
        <dsp:cNvSpPr/>
      </dsp:nvSpPr>
      <dsp:spPr>
        <a:xfrm>
          <a:off x="360035" y="5256583"/>
          <a:ext cx="4685480" cy="4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chemeClr val="bg1"/>
                </a:solidFill>
              </a:ln>
              <a:solidFill>
                <a:srgbClr val="FFFF00"/>
              </a:solidFill>
            </a:rPr>
            <a:t>Pavučinec plyšový</a:t>
          </a:r>
          <a:endParaRPr lang="cs-CZ" sz="2800" kern="1200" dirty="0">
            <a:ln>
              <a:solidFill>
                <a:schemeClr val="bg1"/>
              </a:solidFill>
            </a:ln>
            <a:solidFill>
              <a:srgbClr val="FFFF00"/>
            </a:solidFill>
          </a:endParaRPr>
        </a:p>
      </dsp:txBody>
      <dsp:txXfrm>
        <a:off x="360035" y="5256583"/>
        <a:ext cx="4685480" cy="476210"/>
      </dsp:txXfrm>
    </dsp:sp>
    <dsp:sp modelId="{2A7FC37C-05F0-4F2A-BAB9-BBD04A2D0B3C}">
      <dsp:nvSpPr>
        <dsp:cNvPr id="0" name=""/>
        <dsp:cNvSpPr/>
      </dsp:nvSpPr>
      <dsp:spPr>
        <a:xfrm>
          <a:off x="504056" y="1656188"/>
          <a:ext cx="3758550" cy="341459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/>
    <p:sndAc>
      <p:stSnd>
        <p:snd r:embed="rId13" name="breez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pull/>
    <p:sndAc>
      <p:stSnd>
        <p:snd r:embed="rId13" name="breeze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6/Entoloma_Sinuatum_1.JPG" TargetMode="External"/><Relationship Id="rId3" Type="http://schemas.openxmlformats.org/officeDocument/2006/relationships/hyperlink" Target="http://upload.wikimedia.org/wikipedia/commons/3/32/Amanita_muscaria_3_vliegenzwammen_op_rij.jpg" TargetMode="External"/><Relationship Id="rId7" Type="http://schemas.openxmlformats.org/officeDocument/2006/relationships/hyperlink" Target="http://upload.wikimedia.org/wikipedia/commons/1/1c/A_regali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upload.wikimedia.org/wikipedia/commons/b/b2/European_Panther.jpg" TargetMode="External"/><Relationship Id="rId5" Type="http://schemas.openxmlformats.org/officeDocument/2006/relationships/hyperlink" Target="http://upload.wikimedia.org/wikipedia/commons/0/0c/Amanita_virosa_02.jpg" TargetMode="External"/><Relationship Id="rId4" Type="http://schemas.openxmlformats.org/officeDocument/2006/relationships/hyperlink" Target="http://upload.wikimedia.org/wikipedia/commons/9/99/Amanita_phalloides_1.JPG" TargetMode="External"/><Relationship Id="rId9" Type="http://schemas.openxmlformats.org/officeDocument/2006/relationships/hyperlink" Target="http://upload.wikimedia.org/wikipedia/commons/b/bc/Cortinarius_orellanus_2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5661331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1" name="Prezentace" r:id="rId4" imgW="2571035" imgH="1927867" progId="PowerPoint.Show.12">
                  <p:embed/>
                </p:oleObj>
              </mc:Choice>
              <mc:Fallback>
                <p:oleObj name="Prezentace" r:id="rId4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p:transition>
    <p:pull/>
    <p:sndAc>
      <p:stSnd>
        <p:snd r:embed="rId3" name="breez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4433664" cy="1584176"/>
          </a:xfrm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55172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/>
              <a:t> </a:t>
            </a:r>
            <a:r>
              <a:rPr lang="cs-CZ" dirty="0" smtClean="0"/>
              <a:t>Materiál </a:t>
            </a:r>
            <a:r>
              <a:rPr lang="cs-CZ" dirty="0"/>
              <a:t>je vhodný ke společné </a:t>
            </a:r>
            <a:r>
              <a:rPr lang="cs-CZ" dirty="0" smtClean="0"/>
              <a:t>práci žáků 2.a 3.třídy jako </a:t>
            </a:r>
            <a:r>
              <a:rPr lang="cs-CZ" b="1" dirty="0" smtClean="0"/>
              <a:t>seznámení s učivem o  jedovatých houbách</a:t>
            </a:r>
            <a:r>
              <a:rPr lang="cs-CZ" dirty="0" smtClean="0"/>
              <a:t>. 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slouží také </a:t>
            </a:r>
            <a:r>
              <a:rPr lang="cs-CZ" dirty="0"/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dirty="0"/>
              <a:t>	Materiál je inovativní tím, že umožňuje použití na interaktivní tabuli. Žáci se mohou do práce aktivně zapojit. </a:t>
            </a:r>
            <a:r>
              <a:rPr lang="cs-CZ" dirty="0" smtClean="0"/>
              <a:t>Pro zpestření </a:t>
            </a:r>
            <a:r>
              <a:rPr lang="cs-CZ" dirty="0"/>
              <a:t>výuky je materiál obohacen o animované prvky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</a:t>
            </a:r>
            <a:r>
              <a:rPr lang="cs-CZ" dirty="0"/>
              <a:t>poskytuje rozšiřující informace a souvislosti, není výčtem učiva, je pouze podkladem pro práci učitele. </a:t>
            </a:r>
          </a:p>
          <a:p>
            <a:pPr marL="0" indent="0" algn="just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1052737"/>
            <a:ext cx="7344816" cy="1224135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Chodíš rád na houby?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780928"/>
            <a:ext cx="8208912" cy="122413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</a:rPr>
              <a:t>Z</a:t>
            </a:r>
            <a:r>
              <a:rPr lang="cs-CZ" sz="4400" b="1" dirty="0" smtClean="0">
                <a:solidFill>
                  <a:srgbClr val="FFC000"/>
                </a:solidFill>
              </a:rPr>
              <a:t>náš je opravdu dobře?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79512" y="404664"/>
            <a:ext cx="1800200" cy="1656184"/>
          </a:xfrm>
          <a:prstGeom prst="smileyFac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908720"/>
            <a:ext cx="6840760" cy="2448272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Jedovaté houby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864096"/>
          </a:xfrm>
        </p:spPr>
        <p:txBody>
          <a:bodyPr>
            <a:normAutofit/>
          </a:bodyPr>
          <a:lstStyle/>
          <a:p>
            <a:pPr algn="ctr"/>
            <a:endParaRPr lang="cs-CZ" sz="4800" b="1" i="0" dirty="0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77461"/>
            <a:ext cx="3816424" cy="3085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889180"/>
          </a:xfrm>
        </p:spPr>
        <p:txBody>
          <a:bodyPr/>
          <a:lstStyle/>
          <a:p>
            <a:pPr algn="ctr"/>
            <a:r>
              <a:rPr lang="cs-CZ" sz="3600" dirty="0"/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Některé jedovaté houby mají prstenec a vyrůstají z </a:t>
            </a:r>
            <a:r>
              <a:rPr lang="cs-CZ" sz="3600" dirty="0">
                <a:solidFill>
                  <a:schemeClr val="bg1"/>
                </a:solidFill>
              </a:rPr>
              <a:t>pochvy, říkáme jí kalich smrti.</a:t>
            </a:r>
            <a:br>
              <a:rPr lang="cs-CZ" sz="3600" dirty="0">
                <a:solidFill>
                  <a:schemeClr val="bg1"/>
                </a:solidFill>
              </a:rPr>
            </a:b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492896"/>
            <a:ext cx="7125112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16245"/>
            <a:ext cx="1858963" cy="221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árový popisek 2 3"/>
          <p:cNvSpPr/>
          <p:nvPr/>
        </p:nvSpPr>
        <p:spPr>
          <a:xfrm>
            <a:off x="4067944" y="5085184"/>
            <a:ext cx="3096344" cy="936104"/>
          </a:xfrm>
          <a:prstGeom prst="borderCallout2">
            <a:avLst>
              <a:gd name="adj1" fmla="val 18014"/>
              <a:gd name="adj2" fmla="val 347"/>
              <a:gd name="adj3" fmla="val 18750"/>
              <a:gd name="adj4" fmla="val -16667"/>
              <a:gd name="adj5" fmla="val -37889"/>
              <a:gd name="adj6" fmla="val -690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FF0000"/>
                </a:solidFill>
              </a:rPr>
              <a:t>alich smrti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Čárový popisek 2 5"/>
          <p:cNvSpPr/>
          <p:nvPr/>
        </p:nvSpPr>
        <p:spPr>
          <a:xfrm>
            <a:off x="4572000" y="3645024"/>
            <a:ext cx="2520280" cy="612648"/>
          </a:xfrm>
          <a:prstGeom prst="borderCallout2">
            <a:avLst>
              <a:gd name="adj1" fmla="val 24565"/>
              <a:gd name="adj2" fmla="val -323"/>
              <a:gd name="adj3" fmla="val 18750"/>
              <a:gd name="adj4" fmla="val -16667"/>
              <a:gd name="adj5" fmla="val 29151"/>
              <a:gd name="adj6" fmla="val -88603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prstenec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353546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/>
          <a:lstStyle/>
          <a:p>
            <a:r>
              <a:rPr lang="cs-CZ" sz="3600" b="1" dirty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Muchomůrka červená</a:t>
            </a:r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603338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7504910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5580112" cy="1152128"/>
          </a:xfrm>
        </p:spPr>
        <p:txBody>
          <a:bodyPr/>
          <a:lstStyle/>
          <a:p>
            <a:pPr lvl="0"/>
            <a:r>
              <a:rPr lang="cs-CZ" sz="3600" b="1" dirty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Muchomůrka zelená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722673"/>
              </p:ext>
            </p:extLst>
          </p:nvPr>
        </p:nvGraphicFramePr>
        <p:xfrm>
          <a:off x="225631" y="1412776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407707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Šestnácticípá hvězda 7"/>
          <p:cNvSpPr/>
          <p:nvPr/>
        </p:nvSpPr>
        <p:spPr>
          <a:xfrm rot="658821">
            <a:off x="4788024" y="501366"/>
            <a:ext cx="4104456" cy="3888432"/>
          </a:xfrm>
          <a:prstGeom prst="star16">
            <a:avLst>
              <a:gd name="adj" fmla="val 4421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Mladé plodnice 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se mohou zaměnit se žampiónem!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445918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6156176" cy="1152128"/>
          </a:xfrm>
        </p:spPr>
        <p:txBody>
          <a:bodyPr/>
          <a:lstStyle/>
          <a:p>
            <a:r>
              <a:rPr lang="cs-CZ" sz="3600" b="1" dirty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Muchomůrka jízlivá</a:t>
            </a:r>
            <a:br>
              <a:rPr lang="cs-CZ" sz="3600" b="1" dirty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</a:br>
            <a:endParaRPr lang="cs-CZ" sz="3600" b="1" dirty="0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77838"/>
              </p:ext>
            </p:extLst>
          </p:nvPr>
        </p:nvGraphicFramePr>
        <p:xfrm>
          <a:off x="225631" y="1412776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407707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Šestnácticípá hvězda 7"/>
          <p:cNvSpPr/>
          <p:nvPr/>
        </p:nvSpPr>
        <p:spPr>
          <a:xfrm rot="658821">
            <a:off x="4788024" y="501366"/>
            <a:ext cx="4104456" cy="3888432"/>
          </a:xfrm>
          <a:prstGeom prst="star16">
            <a:avLst>
              <a:gd name="adj" fmla="val 4421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lodnice 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se mohou zaměnit se žampiónem!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614056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5544616" cy="504056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Další velmi jedovaté houby: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624997"/>
              </p:ext>
            </p:extLst>
          </p:nvPr>
        </p:nvGraphicFramePr>
        <p:xfrm>
          <a:off x="107504" y="836712"/>
          <a:ext cx="892899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9443883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5544616" cy="504056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Další velmi jedovaté houby: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128156"/>
              </p:ext>
            </p:extLst>
          </p:nvPr>
        </p:nvGraphicFramePr>
        <p:xfrm>
          <a:off x="107504" y="836712"/>
          <a:ext cx="892899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514013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graphicEl>
                                              <a:dgm id="{01925359-5386-478C-A0D1-B96963637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graphicEl>
                                              <a:dgm id="{2A7FC37C-05F0-4F2A-BAB9-BBD04A2D0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75F754F6-8079-48EA-AE55-516F3AD25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44902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  <a:ea typeface="+mj-ea"/>
              </a:rPr>
              <a:t>Jedovaté houby nesmíme jíst, nesmíme se jich ani dotýkat</a:t>
            </a:r>
            <a:r>
              <a:rPr lang="cs-CZ" sz="2800" dirty="0" smtClean="0">
                <a:solidFill>
                  <a:srgbClr val="C00000"/>
                </a:solidFill>
                <a:ea typeface="+mj-ea"/>
              </a:rPr>
              <a:t>.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  <a:ea typeface="+mj-ea"/>
              </a:rPr>
              <a:t/>
            </a:r>
            <a:br>
              <a:rPr lang="cs-CZ" sz="2800" dirty="0">
                <a:solidFill>
                  <a:srgbClr val="C00000"/>
                </a:solidFill>
                <a:ea typeface="+mj-ea"/>
              </a:rPr>
            </a:br>
            <a:r>
              <a:rPr lang="cs-CZ" sz="2800" dirty="0">
                <a:solidFill>
                  <a:srgbClr val="C00000"/>
                </a:solidFill>
                <a:ea typeface="+mj-ea"/>
              </a:rPr>
              <a:t/>
            </a:r>
            <a:br>
              <a:rPr lang="cs-CZ" sz="2800" dirty="0">
                <a:solidFill>
                  <a:srgbClr val="C00000"/>
                </a:solidFill>
                <a:ea typeface="+mj-ea"/>
              </a:rPr>
            </a:br>
            <a:r>
              <a:rPr lang="cs-CZ" sz="2800" dirty="0">
                <a:solidFill>
                  <a:prstClr val="black"/>
                </a:solidFill>
                <a:ea typeface="+mj-ea"/>
              </a:rPr>
              <a:t>Při sbírání hub musíme být velmi opatrní, abychom nezaměnili některé jedlé houby za jedovaté.</a:t>
            </a:r>
            <a:br>
              <a:rPr lang="cs-CZ" sz="2800" dirty="0">
                <a:solidFill>
                  <a:prstClr val="black"/>
                </a:solidFill>
                <a:ea typeface="+mj-ea"/>
              </a:rPr>
            </a:br>
            <a:r>
              <a:rPr lang="cs-CZ" sz="2800" dirty="0">
                <a:solidFill>
                  <a:prstClr val="black"/>
                </a:solidFill>
                <a:ea typeface="+mj-ea"/>
              </a:rPr>
              <a:t/>
            </a:r>
            <a:br>
              <a:rPr lang="cs-CZ" sz="2800" dirty="0">
                <a:solidFill>
                  <a:prstClr val="black"/>
                </a:solidFill>
                <a:ea typeface="+mj-ea"/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11858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665044"/>
          </a:xfrm>
        </p:spPr>
        <p:txBody>
          <a:bodyPr/>
          <a:lstStyle/>
          <a:p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8784976" cy="36724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solidFill>
                  <a:srgbClr val="C00000"/>
                </a:solidFill>
              </a:rPr>
              <a:t>Sbíráme jen ty houby, které dobře známe</a:t>
            </a:r>
            <a:r>
              <a:rPr lang="cs-CZ" sz="2800" dirty="0" smtClean="0">
                <a:solidFill>
                  <a:srgbClr val="C00000"/>
                </a:solidFill>
              </a:rPr>
              <a:t>!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Nesbíráme 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staré a plesnivé houby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Po příchodu domů si umyjeme ruce.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645064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04055"/>
          </a:xfrm>
        </p:spPr>
        <p:txBody>
          <a:bodyPr/>
          <a:lstStyle/>
          <a:p>
            <a:r>
              <a:rPr lang="cs-CZ" sz="2400" b="1" dirty="0">
                <a:solidFill>
                  <a:srgbClr val="00B0F0"/>
                </a:solidFill>
              </a:rPr>
              <a:t>Seznam použitých materiálů</a:t>
            </a:r>
            <a:r>
              <a:rPr lang="cs-CZ" sz="2400" b="1" dirty="0" smtClean="0">
                <a:solidFill>
                  <a:srgbClr val="00B0F0"/>
                </a:solidFill>
              </a:rPr>
              <a:t>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196752"/>
            <a:ext cx="9144000" cy="5184576"/>
          </a:xfrm>
        </p:spPr>
        <p:txBody>
          <a:bodyPr/>
          <a:lstStyle/>
          <a:p>
            <a:pPr marL="342900" lvl="0">
              <a:spcBef>
                <a:spcPts val="0"/>
              </a:spcBef>
            </a:pPr>
            <a:endParaRPr lang="cs-CZ" sz="1400" dirty="0" smtClean="0"/>
          </a:p>
          <a:p>
            <a:pPr marL="342900">
              <a:spcBef>
                <a:spcPts val="0"/>
              </a:spcBef>
            </a:pPr>
            <a:r>
              <a:rPr lang="cs-CZ" sz="1400" dirty="0"/>
              <a:t>ONDERWIJSGEK.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9.3.2013].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upload.wikimedia.org/wikipedia/commons/3/32/Amanita_muscaria_3_vliegenzwammen_op</a:t>
            </a:r>
            <a:r>
              <a:rPr lang="cs-CZ" sz="1400" dirty="0" smtClean="0">
                <a:solidFill>
                  <a:srgbClr val="FFFFFF"/>
                </a:solidFill>
                <a:latin typeface="Tw Cen MT"/>
                <a:hlinkClick r:id="rId3"/>
              </a:rPr>
              <a:t>_rij.jpg</a:t>
            </a:r>
            <a:r>
              <a:rPr lang="cs-CZ" sz="1400" dirty="0" smtClean="0">
                <a:solidFill>
                  <a:srgbClr val="FFFFFF"/>
                </a:solidFill>
                <a:latin typeface="Tw Cen MT"/>
              </a:rPr>
              <a:t> </a:t>
            </a: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pPr marL="342900" lvl="0">
              <a:spcBef>
                <a:spcPts val="0"/>
              </a:spcBef>
            </a:pPr>
            <a:r>
              <a:rPr lang="cs-CZ" sz="1400" dirty="0"/>
              <a:t>ARCHENZO.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9.3.2013].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upload.wikimedia.org/wikipedia/commons/9/99/Amanita_phalloides_1.JPG</a:t>
            </a:r>
            <a:r>
              <a:rPr lang="cs-CZ" sz="1400" dirty="0" smtClean="0"/>
              <a:t>  </a:t>
            </a:r>
          </a:p>
          <a:p>
            <a:pPr marL="342900" lvl="0">
              <a:spcBef>
                <a:spcPts val="0"/>
              </a:spcBef>
            </a:pPr>
            <a:r>
              <a:rPr lang="pt-BR" sz="1400" dirty="0"/>
              <a:t>BERNYPISA. </a:t>
            </a:r>
            <a:r>
              <a:rPr lang="pt-BR" sz="1400" i="1" dirty="0"/>
              <a:t>Wikimedia Commons</a:t>
            </a:r>
            <a:r>
              <a:rPr lang="pt-BR" sz="1400" dirty="0"/>
              <a:t> [online]. [cit. 9.3.2013]. Dostupný na WWW: </a:t>
            </a:r>
            <a:r>
              <a:rPr lang="pt-BR" sz="1400" dirty="0">
                <a:hlinkClick r:id="rId5"/>
              </a:rPr>
              <a:t>http://</a:t>
            </a:r>
            <a:r>
              <a:rPr lang="pt-BR" sz="1400" dirty="0" smtClean="0">
                <a:hlinkClick r:id="rId5"/>
              </a:rPr>
              <a:t>upload.wikimedia.org/wikipedia/commons/0/0c/Amanita_virosa_02.jpg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CCFARMER (PRST).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5.4.2013].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upload.wikimedia.org/wikipedia/commons/b/b2/European_Panther.jpg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DEUTSCHE GESELLSCHAFT FÜR MYKOLOGIE.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5.4.2013].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upload.wikimedia.org/wikipedia/commons/1/1c/A_regalis.jpg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ARCHENZO.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5.4.2013].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upload.wikimedia.org/wikipedia/commons/c/c6/Entoloma_Sinuatum_1.JPG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ARCHENZO.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5.4.2013].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upload.wikimedia.org/wikipedia/commons/b/bc/Cortinarius_orellanus_2.JPG</a:t>
            </a:r>
            <a:r>
              <a:rPr lang="cs-CZ" sz="1400" dirty="0" smtClean="0"/>
              <a:t> </a:t>
            </a: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542394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Zdroje: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496944" cy="2557743"/>
          </a:xfrm>
        </p:spPr>
        <p:txBody>
          <a:bodyPr>
            <a:normAutofit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400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400" i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400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. 1. vyd. Brno: Nová škola, 2008, 2 sv. </a:t>
            </a:r>
            <a:r>
              <a:rPr lang="cs-CZ" sz="1400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Duhová řada</a:t>
            </a:r>
            <a:r>
              <a:rPr lang="cs-CZ" sz="1400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. ISBN 978-80-7289-097-2</a:t>
            </a:r>
            <a:r>
              <a:rPr lang="cs-CZ" sz="1400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400" dirty="0" smtClean="0">
                <a:latin typeface="Arial" pitchFamily="34" charset="0"/>
                <a:ea typeface="Calibri"/>
                <a:cs typeface="Arial" pitchFamily="34" charset="0"/>
              </a:rPr>
              <a:t>ŠTIKOVÁ</a:t>
            </a:r>
            <a:r>
              <a:rPr lang="cs-CZ" sz="1400" dirty="0">
                <a:latin typeface="Arial" pitchFamily="34" charset="0"/>
                <a:ea typeface="Calibri"/>
                <a:cs typeface="Arial" pitchFamily="34" charset="0"/>
              </a:rPr>
              <a:t>, Věra. </a:t>
            </a:r>
            <a:r>
              <a:rPr lang="cs-CZ" sz="1400" i="1" dirty="0"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400" dirty="0"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400" dirty="0" err="1"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400" dirty="0"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400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4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844043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3792</TotalTime>
  <Words>361</Words>
  <Application>Microsoft Office PowerPoint</Application>
  <PresentationFormat>Předvádění na obrazovce (4:3)</PresentationFormat>
  <Paragraphs>49</Paragraphs>
  <Slides>14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sady Office</vt:lpstr>
      <vt:lpstr>Summer</vt:lpstr>
      <vt:lpstr>Microsoft PowerPoint Presentation</vt:lpstr>
      <vt:lpstr>Prezentace aplikace PowerPoint</vt:lpstr>
      <vt:lpstr>Anotace</vt:lpstr>
      <vt:lpstr>Chodíš rád na houby?</vt:lpstr>
      <vt:lpstr>Jedovaté houby</vt:lpstr>
      <vt:lpstr> Některé jedovaté houby mají prstenec a vyrůstají z pochvy, říkáme jí kalich smrti.  </vt:lpstr>
      <vt:lpstr>Muchomůrka červená </vt:lpstr>
      <vt:lpstr>Muchomůrka zelená</vt:lpstr>
      <vt:lpstr>Muchomůrka jízlivá </vt:lpstr>
      <vt:lpstr>Další velmi jedovaté houby:</vt:lpstr>
      <vt:lpstr>Další velmi jedovaté houby:</vt:lpstr>
      <vt:lpstr>  </vt:lpstr>
      <vt:lpstr>Prezentace aplikace PowerPoint</vt:lpstr>
      <vt:lpstr>Seznam použitých materiálů: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212</cp:revision>
  <dcterms:created xsi:type="dcterms:W3CDTF">2013-01-18T15:24:45Z</dcterms:created>
  <dcterms:modified xsi:type="dcterms:W3CDTF">2013-06-09T20:08:13Z</dcterms:modified>
</cp:coreProperties>
</file>