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451" r:id="rId2"/>
    <p:sldId id="414" r:id="rId3"/>
    <p:sldId id="298" r:id="rId4"/>
    <p:sldId id="299" r:id="rId5"/>
    <p:sldId id="328" r:id="rId6"/>
    <p:sldId id="329" r:id="rId7"/>
    <p:sldId id="330" r:id="rId8"/>
    <p:sldId id="317" r:id="rId9"/>
    <p:sldId id="318" r:id="rId10"/>
    <p:sldId id="319" r:id="rId11"/>
    <p:sldId id="320" r:id="rId12"/>
    <p:sldId id="45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ABA950-00CF-4A9E-932D-0D788CFFC3F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17F6DE-99FF-441A-9328-403D3C54454F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4000" b="1" dirty="0" smtClean="0">
              <a:latin typeface="Arial" pitchFamily="34" charset="0"/>
              <a:cs typeface="Arial" pitchFamily="34" charset="0"/>
            </a:rPr>
            <a:t>ROD ŽENSKÝ</a:t>
          </a:r>
          <a:endParaRPr lang="cs-CZ" sz="4000" b="1" dirty="0">
            <a:latin typeface="Arial" pitchFamily="34" charset="0"/>
            <a:cs typeface="Arial" pitchFamily="34" charset="0"/>
          </a:endParaRPr>
        </a:p>
      </dgm:t>
    </dgm:pt>
    <dgm:pt modelId="{7C07B5B6-ECD6-4647-9C55-AB8E8DD9F4A4}" type="parTrans" cxnId="{959026B6-DDB2-477D-B803-F709C05447D9}">
      <dgm:prSet/>
      <dgm:spPr/>
      <dgm:t>
        <a:bodyPr/>
        <a:lstStyle/>
        <a:p>
          <a:endParaRPr lang="cs-CZ"/>
        </a:p>
      </dgm:t>
    </dgm:pt>
    <dgm:pt modelId="{BECF9B30-FBF5-4811-A133-0898A780A89E}" type="sibTrans" cxnId="{959026B6-DDB2-477D-B803-F709C05447D9}">
      <dgm:prSet/>
      <dgm:spPr/>
      <dgm:t>
        <a:bodyPr/>
        <a:lstStyle/>
        <a:p>
          <a:endParaRPr lang="cs-CZ"/>
        </a:p>
      </dgm:t>
    </dgm:pt>
    <dgm:pt modelId="{93554FB8-3C26-4D6D-9E30-8C9D4FC734DA}" type="pres">
      <dgm:prSet presAssocID="{0CABA950-00CF-4A9E-932D-0D788CFFC3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B953F9B-576F-4150-8370-1A930F4022C7}" type="pres">
      <dgm:prSet presAssocID="{4817F6DE-99FF-441A-9328-403D3C54454F}" presName="hierRoot1" presStyleCnt="0">
        <dgm:presLayoutVars>
          <dgm:hierBranch val="init"/>
        </dgm:presLayoutVars>
      </dgm:prSet>
      <dgm:spPr/>
    </dgm:pt>
    <dgm:pt modelId="{3B2C85B1-6898-41FE-9B59-9E385654823F}" type="pres">
      <dgm:prSet presAssocID="{4817F6DE-99FF-441A-9328-403D3C54454F}" presName="rootComposite1" presStyleCnt="0"/>
      <dgm:spPr/>
    </dgm:pt>
    <dgm:pt modelId="{39A8DB28-E97D-4BD7-91D8-6E5A0BDD30D9}" type="pres">
      <dgm:prSet presAssocID="{4817F6DE-99FF-441A-9328-403D3C54454F}" presName="rootText1" presStyleLbl="node0" presStyleIdx="0" presStyleCnt="1" custScaleX="60073" custScaleY="23631" custLinFactNeighborX="1110" custLinFactNeighborY="94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357E58-B1A5-45FB-9004-31FBDC5423F6}" type="pres">
      <dgm:prSet presAssocID="{4817F6DE-99FF-441A-9328-403D3C54454F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DD394ED-8907-493C-B3D0-66A03FB6BC43}" type="pres">
      <dgm:prSet presAssocID="{4817F6DE-99FF-441A-9328-403D3C54454F}" presName="hierChild2" presStyleCnt="0"/>
      <dgm:spPr/>
    </dgm:pt>
    <dgm:pt modelId="{29E1F2B5-0E87-4D0F-9EDF-CD0CB134FBD7}" type="pres">
      <dgm:prSet presAssocID="{4817F6DE-99FF-441A-9328-403D3C54454F}" presName="hierChild3" presStyleCnt="0"/>
      <dgm:spPr/>
    </dgm:pt>
  </dgm:ptLst>
  <dgm:cxnLst>
    <dgm:cxn modelId="{7E3EC7CF-0DA8-4CAB-B23E-DDC57DFC0C7B}" type="presOf" srcId="{4817F6DE-99FF-441A-9328-403D3C54454F}" destId="{39A8DB28-E97D-4BD7-91D8-6E5A0BDD30D9}" srcOrd="0" destOrd="0" presId="urn:microsoft.com/office/officeart/2005/8/layout/orgChart1"/>
    <dgm:cxn modelId="{5005C5E6-1902-4568-B8A7-4584FD29E781}" type="presOf" srcId="{0CABA950-00CF-4A9E-932D-0D788CFFC3F3}" destId="{93554FB8-3C26-4D6D-9E30-8C9D4FC734DA}" srcOrd="0" destOrd="0" presId="urn:microsoft.com/office/officeart/2005/8/layout/orgChart1"/>
    <dgm:cxn modelId="{959026B6-DDB2-477D-B803-F709C05447D9}" srcId="{0CABA950-00CF-4A9E-932D-0D788CFFC3F3}" destId="{4817F6DE-99FF-441A-9328-403D3C54454F}" srcOrd="0" destOrd="0" parTransId="{7C07B5B6-ECD6-4647-9C55-AB8E8DD9F4A4}" sibTransId="{BECF9B30-FBF5-4811-A133-0898A780A89E}"/>
    <dgm:cxn modelId="{C93E0A7C-CB08-4378-8083-3EB1C3224088}" type="presOf" srcId="{4817F6DE-99FF-441A-9328-403D3C54454F}" destId="{43357E58-B1A5-45FB-9004-31FBDC5423F6}" srcOrd="1" destOrd="0" presId="urn:microsoft.com/office/officeart/2005/8/layout/orgChart1"/>
    <dgm:cxn modelId="{F4EA52AC-216A-40D3-B19F-EC5CAC887E43}" type="presParOf" srcId="{93554FB8-3C26-4D6D-9E30-8C9D4FC734DA}" destId="{6B953F9B-576F-4150-8370-1A930F4022C7}" srcOrd="0" destOrd="0" presId="urn:microsoft.com/office/officeart/2005/8/layout/orgChart1"/>
    <dgm:cxn modelId="{BDE3A96F-887B-4BFB-AA0E-5F59E0D98449}" type="presParOf" srcId="{6B953F9B-576F-4150-8370-1A930F4022C7}" destId="{3B2C85B1-6898-41FE-9B59-9E385654823F}" srcOrd="0" destOrd="0" presId="urn:microsoft.com/office/officeart/2005/8/layout/orgChart1"/>
    <dgm:cxn modelId="{7B07F1E4-0B17-476E-A28D-8E021901CE54}" type="presParOf" srcId="{3B2C85B1-6898-41FE-9B59-9E385654823F}" destId="{39A8DB28-E97D-4BD7-91D8-6E5A0BDD30D9}" srcOrd="0" destOrd="0" presId="urn:microsoft.com/office/officeart/2005/8/layout/orgChart1"/>
    <dgm:cxn modelId="{6F043809-4726-4A2A-AA47-6917CAD975B4}" type="presParOf" srcId="{3B2C85B1-6898-41FE-9B59-9E385654823F}" destId="{43357E58-B1A5-45FB-9004-31FBDC5423F6}" srcOrd="1" destOrd="0" presId="urn:microsoft.com/office/officeart/2005/8/layout/orgChart1"/>
    <dgm:cxn modelId="{A5FA3443-AD07-482C-AD29-EDC7DD71D415}" type="presParOf" srcId="{6B953F9B-576F-4150-8370-1A930F4022C7}" destId="{4DD394ED-8907-493C-B3D0-66A03FB6BC43}" srcOrd="1" destOrd="0" presId="urn:microsoft.com/office/officeart/2005/8/layout/orgChart1"/>
    <dgm:cxn modelId="{0877A3D7-596D-4124-BDF2-EF635023E132}" type="presParOf" srcId="{6B953F9B-576F-4150-8370-1A930F4022C7}" destId="{29E1F2B5-0E87-4D0F-9EDF-CD0CB134FB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A8DB28-E97D-4BD7-91D8-6E5A0BDD30D9}">
      <dsp:nvSpPr>
        <dsp:cNvPr id="0" name=""/>
        <dsp:cNvSpPr/>
      </dsp:nvSpPr>
      <dsp:spPr>
        <a:xfrm>
          <a:off x="1287223" y="862"/>
          <a:ext cx="3656685" cy="719217"/>
        </a:xfrm>
        <a:prstGeom prst="rect">
          <a:avLst/>
        </a:prstGeom>
        <a:solidFill>
          <a:srgbClr val="FF000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latin typeface="Arial" pitchFamily="34" charset="0"/>
              <a:cs typeface="Arial" pitchFamily="34" charset="0"/>
            </a:rPr>
            <a:t>ROD ŽENSKÝ</a:t>
          </a:r>
          <a:endParaRPr lang="cs-CZ" sz="4000" b="1" kern="1200" dirty="0">
            <a:latin typeface="Arial" pitchFamily="34" charset="0"/>
            <a:cs typeface="Arial" pitchFamily="34" charset="0"/>
          </a:endParaRPr>
        </a:p>
      </dsp:txBody>
      <dsp:txXfrm>
        <a:off x="1287223" y="862"/>
        <a:ext cx="3656685" cy="719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32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jpeg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gif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2.doc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jpeg"/><Relationship Id="rId5" Type="http://schemas.openxmlformats.org/officeDocument/2006/relationships/image" Target="../media/image8.emf"/><Relationship Id="rId4" Type="http://schemas.openxmlformats.org/officeDocument/2006/relationships/package" Target="../embeddings/Dokument_aplikace_Microsoft_Word3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png"/><Relationship Id="rId5" Type="http://schemas.openxmlformats.org/officeDocument/2006/relationships/image" Target="../media/image10.emf"/><Relationship Id="rId4" Type="http://schemas.openxmlformats.org/officeDocument/2006/relationships/package" Target="../embeddings/Dokument_aplikace_Microsoft_Word4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2.emf"/><Relationship Id="rId4" Type="http://schemas.openxmlformats.org/officeDocument/2006/relationships/package" Target="../embeddings/Dokument_aplikace_Microsoft_Word5.doc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3.emf"/><Relationship Id="rId2" Type="http://schemas.openxmlformats.org/officeDocument/2006/relationships/audio" Target="../media/audio1.wav"/><Relationship Id="rId1" Type="http://schemas.openxmlformats.org/officeDocument/2006/relationships/vmlDrawing" Target="../drawings/vmlDrawing6.vml"/><Relationship Id="rId6" Type="http://schemas.openxmlformats.org/officeDocument/2006/relationships/package" Target="../embeddings/Dokument_aplikace_Microsoft_Word6.docx"/><Relationship Id="rId5" Type="http://schemas.openxmlformats.org/officeDocument/2006/relationships/oleObject" Target="../embeddings/oleObject6.bin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imghp?hl=cs&amp;tab=i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VY_32_INOVACE_15_04_podstatná jména (vzory rodu ženského)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42716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vzory rodu ženského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vzor žena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vzor růže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vzor píseň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vzor kost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úkol </a:t>
            </a:r>
            <a:r>
              <a:rPr lang="cs-CZ" dirty="0" smtClean="0"/>
              <a:t>č. 13</a:t>
            </a:r>
            <a:r>
              <a:rPr lang="cs-CZ" dirty="0" smtClean="0"/>
              <a:t>, vybarvování podle vzorů rodu ženského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úkolu č</a:t>
            </a:r>
            <a:r>
              <a:rPr lang="cs-CZ" dirty="0" smtClean="0"/>
              <a:t>. 13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úkol č</a:t>
            </a:r>
            <a:r>
              <a:rPr lang="cs-CZ" dirty="0" smtClean="0"/>
              <a:t>. 14</a:t>
            </a:r>
            <a:r>
              <a:rPr lang="cs-CZ" dirty="0" smtClean="0"/>
              <a:t>, které podstatné jméno sem nepatří?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úkolu č</a:t>
            </a:r>
            <a:r>
              <a:rPr lang="cs-CZ" dirty="0" smtClean="0"/>
              <a:t>. 14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2132856"/>
          <a:ext cx="60960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Vývojový diagram: děrná páska 7"/>
          <p:cNvSpPr/>
          <p:nvPr/>
        </p:nvSpPr>
        <p:spPr>
          <a:xfrm>
            <a:off x="2555776" y="3284984"/>
            <a:ext cx="914400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Žena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5292080" y="3212976"/>
            <a:ext cx="914400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Růže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419872" y="4725144"/>
            <a:ext cx="914400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Píseň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300192" y="4653136"/>
            <a:ext cx="1058416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Kost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73188" y="2132856"/>
            <a:ext cx="1997663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ŽENA</a:t>
            </a:r>
            <a:endParaRPr lang="cs-CZ" sz="5400" b="1" cap="all" spc="0" dirty="0" smtClean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6323" name="Object 3"/>
          <p:cNvGraphicFramePr>
            <a:graphicFrameLocks noChangeAspect="1"/>
          </p:cNvGraphicFramePr>
          <p:nvPr/>
        </p:nvGraphicFramePr>
        <p:xfrm>
          <a:off x="4644008" y="1988840"/>
          <a:ext cx="6120680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27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1988840"/>
                        <a:ext cx="6120680" cy="29523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8" name="Obrázek 7" descr="ec6167b480_14209248_o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15616" y="3356992"/>
            <a:ext cx="2337435" cy="2743200"/>
          </a:xfrm>
          <a:prstGeom prst="rect">
            <a:avLst/>
          </a:prstGeom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67128" y="2132856"/>
            <a:ext cx="2009781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růže</a:t>
            </a:r>
            <a:endParaRPr lang="cs-CZ" sz="5400" b="1" cap="all" spc="0" dirty="0" smtClean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96259" name="Object 3"/>
          <p:cNvGraphicFramePr>
            <a:graphicFrameLocks noChangeAspect="1"/>
          </p:cNvGraphicFramePr>
          <p:nvPr/>
        </p:nvGraphicFramePr>
        <p:xfrm>
          <a:off x="4644008" y="1988840"/>
          <a:ext cx="6192688" cy="2592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3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1988840"/>
                        <a:ext cx="6192688" cy="2592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" name="Obrázek 9" descr="ROZKVT~1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5576" y="2996952"/>
            <a:ext cx="3333750" cy="3333750"/>
          </a:xfrm>
          <a:prstGeom prst="rect">
            <a:avLst/>
          </a:prstGeom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75917" y="2132856"/>
            <a:ext cx="2192203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píseň</a:t>
            </a:r>
            <a:endParaRPr lang="cs-CZ" sz="5400" b="1" cap="all" spc="0" dirty="0" smtClean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98307" name="Object 3"/>
          <p:cNvGraphicFramePr>
            <a:graphicFrameLocks noChangeAspect="1"/>
          </p:cNvGraphicFramePr>
          <p:nvPr/>
        </p:nvGraphicFramePr>
        <p:xfrm>
          <a:off x="4716016" y="1988840"/>
          <a:ext cx="6120680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1" name="Dokument" r:id="rId4" imgW="5902020" imgH="2419616" progId="Word.Document.12">
                  <p:embed/>
                </p:oleObj>
              </mc:Choice>
              <mc:Fallback>
                <p:oleObj name="Dokument" r:id="rId4" imgW="5902020" imgH="2419616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1988840"/>
                        <a:ext cx="6120680" cy="26642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12923478602Eogy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043608" y="3356992"/>
            <a:ext cx="2743200" cy="1993392"/>
          </a:xfrm>
          <a:prstGeom prst="rect">
            <a:avLst/>
          </a:prstGeom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65750" y="2132856"/>
            <a:ext cx="2012539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KOST</a:t>
            </a:r>
            <a:endParaRPr lang="cs-CZ" sz="5400" b="1" cap="all" spc="0" dirty="0" smtClean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99331" name="Object 3"/>
          <p:cNvGraphicFramePr>
            <a:graphicFrameLocks noChangeAspect="1"/>
          </p:cNvGraphicFramePr>
          <p:nvPr/>
        </p:nvGraphicFramePr>
        <p:xfrm>
          <a:off x="4644008" y="1988840"/>
          <a:ext cx="6192688" cy="25202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35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1988840"/>
                        <a:ext cx="6192688" cy="25202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kost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15616" y="3356992"/>
            <a:ext cx="2350770" cy="2221230"/>
          </a:xfrm>
          <a:prstGeom prst="rect">
            <a:avLst/>
          </a:prstGeom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Úkol č. 13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121371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Vybarvi podstatná jména, která se skloňují podle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vzoru žena –žlutě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 růže – modře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vzoru píseň – zeleně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vzoru kost – hnědě. 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068960"/>
            <a:ext cx="8075240" cy="329136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8852" name="Object 4"/>
          <p:cNvGraphicFramePr>
            <a:graphicFrameLocks noChangeAspect="1"/>
          </p:cNvGraphicFramePr>
          <p:nvPr/>
        </p:nvGraphicFramePr>
        <p:xfrm>
          <a:off x="467544" y="3573016"/>
          <a:ext cx="8064896" cy="2448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6" name="Dokument" r:id="rId4" imgW="5895909" imgH="1048800" progId="Word.Document.12">
                  <p:embed/>
                </p:oleObj>
              </mc:Choice>
              <mc:Fallback>
                <p:oleObj name="Dokument" r:id="rId4" imgW="5895909" imgH="1048800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3573016"/>
                        <a:ext cx="8064896" cy="24482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1213712"/>
          </a:xfrm>
        </p:spPr>
        <p:txBody>
          <a:bodyPr/>
          <a:lstStyle/>
          <a:p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Rot="1" noChangeAspect="1"/>
          </p:cNvPicPr>
          <p:nvPr>
            <p:ph sz="quarter" idx="2"/>
            <a:wavAudioFile r:embed="rId2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067944" y="2276872"/>
            <a:ext cx="304800" cy="304800"/>
          </a:xfrm>
          <a:prstGeom prst="rect">
            <a:avLst/>
          </a:prstGeom>
        </p:spPr>
      </p:pic>
      <p:graphicFrame>
        <p:nvGraphicFramePr>
          <p:cNvPr id="79878" name="Object 6"/>
          <p:cNvGraphicFramePr>
            <a:graphicFrameLocks noChangeAspect="1"/>
          </p:cNvGraphicFramePr>
          <p:nvPr/>
        </p:nvGraphicFramePr>
        <p:xfrm>
          <a:off x="467544" y="3140968"/>
          <a:ext cx="8136904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2" name="Dokument" r:id="rId6" imgW="5908946" imgH="1051382" progId="Word.Document.12">
                  <p:embed/>
                </p:oleObj>
              </mc:Choice>
              <mc:Fallback>
                <p:oleObj name="Dokument" r:id="rId6" imgW="5908946" imgH="1051382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3140968"/>
                        <a:ext cx="8136904" cy="29523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  <a:latin typeface="Arial" pitchFamily="34" charset="0"/>
                <a:cs typeface="Arial" pitchFamily="34" charset="0"/>
              </a:rPr>
              <a:t>Úkol č. 14</a:t>
            </a:r>
            <a:endParaRPr lang="cs-CZ" b="1" dirty="0">
              <a:solidFill>
                <a:srgbClr val="66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Škrtni podstatné jméno, které sem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nepatří.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19256" cy="38457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251520" y="2420888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matka včela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neděle řasa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brzda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427984" y="2420888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větev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stráň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petržel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řeč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mez</a:t>
            </a:r>
          </a:p>
        </p:txBody>
      </p:sp>
      <p:sp>
        <p:nvSpPr>
          <p:cNvPr id="12" name="7cípá hvězda 11"/>
          <p:cNvSpPr/>
          <p:nvPr/>
        </p:nvSpPr>
        <p:spPr>
          <a:xfrm>
            <a:off x="6372200" y="4509120"/>
            <a:ext cx="2304256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starost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hmotnost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pověst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pec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sůl</a:t>
            </a:r>
          </a:p>
        </p:txBody>
      </p:sp>
      <p:sp>
        <p:nvSpPr>
          <p:cNvPr id="13" name="7cípá hvězda 12"/>
          <p:cNvSpPr/>
          <p:nvPr/>
        </p:nvSpPr>
        <p:spPr>
          <a:xfrm>
            <a:off x="2195736" y="4293096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jedle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police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lavice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66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Škrtni podstatné jméno, které </a:t>
            </a:r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sem </a:t>
            </a:r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nepatří.</a:t>
            </a:r>
            <a:r>
              <a:rPr lang="cs-CZ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19256" cy="38457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251520" y="2420888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matka včela</a:t>
            </a:r>
          </a:p>
          <a:p>
            <a:pPr algn="ctr"/>
            <a:r>
              <a:rPr lang="cs-CZ" b="1" strike="sngStrike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neděle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řasa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brzda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427984" y="2420888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větev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stráň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petržel</a:t>
            </a:r>
          </a:p>
          <a:p>
            <a:pPr algn="ctr"/>
            <a:r>
              <a:rPr lang="cs-CZ" b="1" strike="sngStrike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řeč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mez</a:t>
            </a:r>
          </a:p>
        </p:txBody>
      </p:sp>
      <p:sp>
        <p:nvSpPr>
          <p:cNvPr id="12" name="7cípá hvězda 11"/>
          <p:cNvSpPr/>
          <p:nvPr/>
        </p:nvSpPr>
        <p:spPr>
          <a:xfrm>
            <a:off x="6372200" y="4509120"/>
            <a:ext cx="2304256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Starost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hmotnost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pověst</a:t>
            </a:r>
          </a:p>
          <a:p>
            <a:pPr algn="ctr"/>
            <a:r>
              <a:rPr lang="cs-CZ" b="1" strike="sngStrike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pec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sůl</a:t>
            </a:r>
          </a:p>
        </p:txBody>
      </p:sp>
      <p:sp>
        <p:nvSpPr>
          <p:cNvPr id="13" name="7cípá hvězda 12"/>
          <p:cNvSpPr/>
          <p:nvPr/>
        </p:nvSpPr>
        <p:spPr>
          <a:xfrm>
            <a:off x="2195736" y="4293096"/>
            <a:ext cx="2232248" cy="208823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jedle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police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lavice</a:t>
            </a:r>
          </a:p>
          <a:p>
            <a:pPr algn="ctr"/>
            <a:r>
              <a:rPr lang="cs-CZ" b="1" strike="sngStrike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věc</a:t>
            </a: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452320" y="141277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55000" lnSpcReduction="2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PowerPoint_vložení_tvary</a:t>
            </a:r>
          </a:p>
          <a:p>
            <a:endParaRPr lang="cs-CZ" sz="2000" dirty="0" smtClean="0"/>
          </a:p>
          <a:p>
            <a:r>
              <a:rPr lang="cs-CZ" sz="2000" dirty="0" smtClean="0"/>
              <a:t>Microsoft PowerPoint_vložení_</a:t>
            </a:r>
            <a:r>
              <a:rPr lang="cs-CZ" sz="2000" dirty="0" err="1" smtClean="0"/>
              <a:t>smartart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Office Word_tabulka </a:t>
            </a:r>
          </a:p>
          <a:p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google.cz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imghp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hl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tab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ii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3287" y="556663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51520" y="5085184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3976333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2348</TotalTime>
  <Words>240</Words>
  <Application>Microsoft Office PowerPoint</Application>
  <PresentationFormat>Předvádění na obrazovce (4:3)</PresentationFormat>
  <Paragraphs>120</Paragraphs>
  <Slides>12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Dokument</vt:lpstr>
      <vt:lpstr>Prezentace aplikace PowerPoint</vt:lpstr>
      <vt:lpstr>Popis prezentace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č. 13</vt:lpstr>
      <vt:lpstr>Máš to správně?</vt:lpstr>
      <vt:lpstr>Úkol č. 14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2012-03-15T05:41:56Z</dcterms:modified>
</cp:coreProperties>
</file>