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7" r:id="rId9"/>
    <p:sldId id="268" r:id="rId10"/>
    <p:sldId id="270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632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7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9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39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13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699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94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98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21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524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72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Microsoft_Word_97_-_2003_Document1.doc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oleObject" Target="../embeddings/Microsoft_Word_97_-_2003_Document2.doc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675115"/>
              </p:ext>
            </p:extLst>
          </p:nvPr>
        </p:nvGraphicFramePr>
        <p:xfrm>
          <a:off x="1007604" y="2924944"/>
          <a:ext cx="7248961" cy="3139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Jana Tolarová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Pozvánka 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3. 3. 2013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Anotace:</a:t>
            </a:r>
          </a:p>
          <a:p>
            <a:pPr marL="0" indent="0">
              <a:buNone/>
            </a:pPr>
            <a:r>
              <a:rPr lang="cs-CZ" sz="2800" dirty="0" smtClean="0"/>
              <a:t> Pozvánka je další písemností ze souboru vnitropodnikových písemností. V materiálu jsou uvedeny náležitosti pozvánky, formální úprava a ukázky různých druhů pozvánek podle  charakteru události, na kterou je pozvánka určena. Součástí materiálu je i prezenční listina.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b="1" dirty="0" smtClean="0"/>
              <a:t>Metodické pokyny: </a:t>
            </a:r>
          </a:p>
          <a:p>
            <a:pPr marL="0" indent="0">
              <a:buNone/>
            </a:pPr>
            <a:r>
              <a:rPr lang="cs-CZ" sz="2800" dirty="0" smtClean="0"/>
              <a:t>Tento materiál je určen především pro výuku předmětu Korespondence na studijních oborech  Kuchař –Gastronomie a Hotelnictví. Použití jako prezentační forma výkladu celého tématu i při závěrečném shrnutí.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Pozvánka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Je písemnost, která slouží pro pozvání vybraných účastníků pro určitou akci ,kterou </a:t>
            </a:r>
            <a:r>
              <a:rPr lang="cs-CZ" sz="2400" dirty="0"/>
              <a:t>pořádající organizace </a:t>
            </a:r>
            <a:r>
              <a:rPr lang="cs-CZ" sz="2400" dirty="0" smtClean="0"/>
              <a:t>připravuje</a:t>
            </a:r>
          </a:p>
          <a:p>
            <a:endParaRPr lang="cs-CZ" sz="2400" dirty="0" smtClean="0"/>
          </a:p>
          <a:p>
            <a:r>
              <a:rPr lang="cs-CZ" sz="2400" dirty="0" smtClean="0"/>
              <a:t>Pozvánka je důležitá pro úspěšný průběh porad, jednání a konferencí</a:t>
            </a:r>
          </a:p>
          <a:p>
            <a:endParaRPr lang="cs-CZ" sz="2400" dirty="0" smtClean="0"/>
          </a:p>
          <a:p>
            <a:r>
              <a:rPr lang="cs-CZ" sz="2400" dirty="0" smtClean="0"/>
              <a:t>Pozvánka se posílá účastníkům vždy ,když se jedná o akce neplánované nebo konané pravidelně ,ale s větším časovým odstupem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60397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Náležitosti pozvánky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Název pořádající organizace</a:t>
            </a:r>
          </a:p>
          <a:p>
            <a:r>
              <a:rPr lang="cs-CZ" sz="2600" dirty="0" smtClean="0"/>
              <a:t>Označení písemnosti</a:t>
            </a:r>
          </a:p>
          <a:p>
            <a:r>
              <a:rPr lang="cs-CZ" sz="2600" dirty="0" smtClean="0"/>
              <a:t>Název akce</a:t>
            </a:r>
          </a:p>
          <a:p>
            <a:r>
              <a:rPr lang="cs-CZ" sz="2600" dirty="0" smtClean="0"/>
              <a:t>Den, datum, hodina a místo konání</a:t>
            </a:r>
          </a:p>
          <a:p>
            <a:r>
              <a:rPr lang="cs-CZ" sz="2600" dirty="0" smtClean="0"/>
              <a:t>Místnost(při externích akcích přesná adresa budovy, poschodí, číslo dveří</a:t>
            </a:r>
          </a:p>
          <a:p>
            <a:r>
              <a:rPr lang="cs-CZ" sz="2600" dirty="0" smtClean="0"/>
              <a:t>Program </a:t>
            </a:r>
          </a:p>
          <a:p>
            <a:r>
              <a:rPr lang="cs-CZ" sz="2600" dirty="0" smtClean="0"/>
              <a:t>Předpokládaný konec akce</a:t>
            </a:r>
          </a:p>
          <a:p>
            <a:r>
              <a:rPr lang="cs-CZ" sz="2600" dirty="0" smtClean="0"/>
              <a:t>Další informace(dopravní spojení, způsob stravování)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072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Termín poslání pozvánky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Rozhoduje druh a důležitost akce</a:t>
            </a:r>
          </a:p>
          <a:p>
            <a:endParaRPr lang="cs-CZ" sz="2400" dirty="0" smtClean="0"/>
          </a:p>
          <a:p>
            <a:r>
              <a:rPr lang="cs-CZ" sz="2400" dirty="0" smtClean="0"/>
              <a:t>Běžné porady – jeden týden předem</a:t>
            </a:r>
          </a:p>
          <a:p>
            <a:endParaRPr lang="cs-CZ" sz="2400" dirty="0"/>
          </a:p>
          <a:p>
            <a:r>
              <a:rPr lang="cs-CZ" sz="2400" dirty="0" smtClean="0"/>
              <a:t>Důležitá jednání a konference – jeden měsíc předem</a:t>
            </a:r>
          </a:p>
          <a:p>
            <a:endParaRPr lang="cs-CZ" sz="2400" dirty="0" smtClean="0"/>
          </a:p>
          <a:p>
            <a:r>
              <a:rPr lang="cs-CZ" sz="2400" dirty="0" smtClean="0"/>
              <a:t>Konference s mezinárodní účastí – dva i více měsíců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49251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Formální úprava pozvánek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cs-CZ" sz="2400" dirty="0" smtClean="0"/>
          </a:p>
          <a:p>
            <a:r>
              <a:rPr lang="cs-CZ" sz="2400" dirty="0" smtClean="0"/>
              <a:t>Pozvánka má vždy reprezentovat pořádající organizaci</a:t>
            </a:r>
          </a:p>
          <a:p>
            <a:r>
              <a:rPr lang="cs-CZ" sz="2400" dirty="0" smtClean="0"/>
              <a:t>Používá se formát A4,v záhlaví je název a logo pořádající organizace</a:t>
            </a:r>
          </a:p>
          <a:p>
            <a:r>
              <a:rPr lang="cs-CZ" sz="2400" dirty="0" smtClean="0"/>
              <a:t>Nesmí chybět jméno a podpis osoby, která zastupuje pořádají-</a:t>
            </a:r>
          </a:p>
          <a:p>
            <a:r>
              <a:rPr lang="cs-CZ" sz="2400" dirty="0" err="1" smtClean="0"/>
              <a:t>cí</a:t>
            </a:r>
            <a:r>
              <a:rPr lang="cs-CZ" sz="2400" dirty="0" smtClean="0"/>
              <a:t> </a:t>
            </a:r>
            <a:r>
              <a:rPr lang="cs-CZ" sz="2400" dirty="0"/>
              <a:t>organizaci ,nebo </a:t>
            </a:r>
            <a:r>
              <a:rPr lang="cs-CZ" sz="2400" dirty="0" smtClean="0"/>
              <a:t>zkratka „ v. </a:t>
            </a:r>
            <a:r>
              <a:rPr lang="cs-CZ" sz="2400" dirty="0"/>
              <a:t>r</a:t>
            </a:r>
            <a:r>
              <a:rPr lang="cs-CZ" sz="2400" dirty="0" smtClean="0"/>
              <a:t>. „ </a:t>
            </a:r>
            <a:r>
              <a:rPr lang="cs-CZ" sz="2400" dirty="0"/>
              <a:t>za </a:t>
            </a:r>
            <a:r>
              <a:rPr lang="cs-CZ" sz="2400" dirty="0" smtClean="0"/>
              <a:t>jménem</a:t>
            </a:r>
          </a:p>
          <a:p>
            <a:r>
              <a:rPr lang="cs-CZ" sz="2400" dirty="0" smtClean="0"/>
              <a:t>Počítače umožňují reprezentativní vypracování pozvánek</a:t>
            </a:r>
          </a:p>
          <a:p>
            <a:r>
              <a:rPr lang="cs-CZ" sz="2400" dirty="0" smtClean="0"/>
              <a:t>Na velmi důležité akce se pozvánky tisknou na karton, který se překládá ( první strana – název pořádající organizace a akce, druhá – program akce, třetí strana – organizační pokyny)</a:t>
            </a:r>
          </a:p>
          <a:p>
            <a:r>
              <a:rPr lang="cs-CZ" sz="2400" dirty="0" smtClean="0"/>
              <a:t>Pozvánky se používají i při mnoha jiných příležitostech – obchodního i rodinného charakteru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786178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Vzor pozvánky</a:t>
            </a:r>
            <a:endParaRPr lang="cs-CZ" sz="3200" b="1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725" y="1600200"/>
            <a:ext cx="6510550" cy="4525963"/>
          </a:xfrm>
        </p:spPr>
      </p:pic>
    </p:spTree>
    <p:extLst>
      <p:ext uri="{BB962C8B-B14F-4D97-AF65-F5344CB8AC3E}">
        <p14:creationId xmlns:p14="http://schemas.microsoft.com/office/powerpoint/2010/main" val="343808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Vzor pozvánky</a:t>
            </a:r>
            <a:endParaRPr lang="cs-CZ" sz="3200" b="1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8293098"/>
              </p:ext>
            </p:extLst>
          </p:nvPr>
        </p:nvGraphicFramePr>
        <p:xfrm>
          <a:off x="1619672" y="1143991"/>
          <a:ext cx="6124575" cy="568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Document" r:id="rId4" imgW="6139002" imgH="5689157" progId="Word.Document.8">
                  <p:embed/>
                </p:oleObj>
              </mc:Choice>
              <mc:Fallback>
                <p:oleObj name="Document" r:id="rId4" imgW="6139002" imgH="5689157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672" y="1143991"/>
                        <a:ext cx="6124575" cy="5686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8746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Prezenční listina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400" dirty="0" smtClean="0"/>
          </a:p>
          <a:p>
            <a:r>
              <a:rPr lang="cs-CZ" sz="2400" dirty="0" smtClean="0"/>
              <a:t>Zhotovuje se pro každou akci, na kterou se posílá pozvánka</a:t>
            </a:r>
          </a:p>
          <a:p>
            <a:endParaRPr lang="cs-CZ" sz="2400" dirty="0" smtClean="0"/>
          </a:p>
          <a:p>
            <a:r>
              <a:rPr lang="cs-CZ" sz="2400" dirty="0" smtClean="0"/>
              <a:t>V záhlaví prezenční listiny je uveden název pořádající organizace, název akce, datum a místo konání </a:t>
            </a:r>
          </a:p>
          <a:p>
            <a:endParaRPr lang="cs-CZ" sz="2400" dirty="0" smtClean="0"/>
          </a:p>
          <a:p>
            <a:r>
              <a:rPr lang="cs-CZ" sz="2400" dirty="0" smtClean="0"/>
              <a:t>Na prezenční listině mohou být předem natištěny názvy pozvaných  organizací nebo  i jména účastníků</a:t>
            </a:r>
          </a:p>
          <a:p>
            <a:endParaRPr lang="cs-CZ" sz="2400" dirty="0" smtClean="0"/>
          </a:p>
          <a:p>
            <a:r>
              <a:rPr lang="cs-CZ" sz="2400" dirty="0" smtClean="0"/>
              <a:t>Pro jednání a akce s proměnlivým okruhem účastníků se zhotovují prezenční listiny s volnými rubrikami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902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smtClean="0"/>
              <a:t>Vzor prezenční listiny</a:t>
            </a:r>
            <a:endParaRPr lang="cs-CZ" sz="3200" b="1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630184"/>
              </p:ext>
            </p:extLst>
          </p:nvPr>
        </p:nvGraphicFramePr>
        <p:xfrm>
          <a:off x="1617663" y="1441450"/>
          <a:ext cx="5908675" cy="397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Document" r:id="rId4" imgW="5908736" imgH="3974311" progId="Word.Document.8">
                  <p:embed/>
                </p:oleObj>
              </mc:Choice>
              <mc:Fallback>
                <p:oleObj name="Document" r:id="rId4" imgW="5908736" imgH="3974311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7663" y="1441450"/>
                        <a:ext cx="5908675" cy="397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4677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Kuldová, O., Fleischmannová, E.: Jak psát obchodní dopisy a jiné písemnosti, Fortuna 2007,ISBN 978-80-7373-009-3,počet stran </a:t>
            </a:r>
            <a:r>
              <a:rPr lang="cs-CZ" sz="2400" dirty="0" smtClean="0"/>
              <a:t>199</a:t>
            </a:r>
          </a:p>
          <a:p>
            <a:endParaRPr lang="cs-CZ" sz="2400" dirty="0" smtClean="0"/>
          </a:p>
          <a:p>
            <a:r>
              <a:rPr lang="cs-CZ" sz="2400" dirty="0" smtClean="0"/>
              <a:t>Fleischmannová, E., Kuldová, O., Šedý, R.: Obchodní korespondence pro střední školy, Fortuna 2005,ISBN 80-7168-919-X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/>
              <a:t>http://www.google.cz/</a:t>
            </a:r>
            <a:r>
              <a:rPr lang="cs-CZ" sz="2400" dirty="0" err="1"/>
              <a:t>search?hl</a:t>
            </a:r>
            <a:r>
              <a:rPr lang="cs-CZ" sz="2400" dirty="0"/>
              <a:t>=</a:t>
            </a:r>
            <a:r>
              <a:rPr lang="cs-CZ" sz="2400" dirty="0" err="1"/>
              <a:t>cs&amp;site</a:t>
            </a:r>
            <a:r>
              <a:rPr lang="cs-CZ" sz="2400" dirty="0"/>
              <a:t>=</a:t>
            </a:r>
            <a:r>
              <a:rPr lang="cs-CZ" sz="2400" dirty="0" err="1"/>
              <a:t>imghp&amp;tbm</a:t>
            </a:r>
            <a:r>
              <a:rPr lang="cs-CZ" sz="2400" dirty="0"/>
              <a:t>=</a:t>
            </a:r>
            <a:r>
              <a:rPr lang="cs-CZ" sz="2400" dirty="0" err="1"/>
              <a:t>isch&amp;source</a:t>
            </a:r>
            <a:r>
              <a:rPr lang="cs-CZ" sz="2400" dirty="0"/>
              <a:t>=</a:t>
            </a:r>
            <a:r>
              <a:rPr lang="cs-CZ" sz="2400" dirty="0" err="1"/>
              <a:t>hp&amp;biw</a:t>
            </a:r>
            <a:r>
              <a:rPr lang="cs-CZ" sz="2400" dirty="0"/>
              <a:t>=1438&amp;bih=677&amp;q=pozv%C3%A1nka&amp;oq=pozv%C3%A1nka&amp;gs_l=img.3..0l10.1243.3165.0.4175.8.5.0.3.3.0.96.441.5.5.0...0.0...1ac.1.16.img.GqgTbGagq0E#facrc=_&amp;</a:t>
            </a:r>
            <a:r>
              <a:rPr lang="cs-CZ" sz="2400" dirty="0" err="1"/>
              <a:t>imgrc</a:t>
            </a:r>
            <a:r>
              <a:rPr lang="cs-CZ" sz="2400" dirty="0"/>
              <a:t>=ilhXrGdt9jBNqM%3A%3BKy1ytjN96dyCOM%3Bhttp%253A%252F%252Fwww.fragment.cz%252Fpicture%252FNovinky%252Fpozvanka-na-svet-knihy-2009.jpg%3Bhttp%253A%252F%252Fwww.fragment.cz%252Faktuality%252Fpozvanka-na-veletrh-svet-knihy-2009-a909462%3B1181%3B821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283284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476</Words>
  <Application>Microsoft Office PowerPoint</Application>
  <PresentationFormat>Předvádění na obrazovce (4:3)</PresentationFormat>
  <Paragraphs>77</Paragraphs>
  <Slides>11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Document</vt:lpstr>
      <vt:lpstr>Prezentace aplikace PowerPoint</vt:lpstr>
      <vt:lpstr>Prezentace aplikace PowerPoint</vt:lpstr>
      <vt:lpstr>Pozvánka</vt:lpstr>
      <vt:lpstr>Náležitosti pozvánky</vt:lpstr>
      <vt:lpstr>Termín poslání pozvánky</vt:lpstr>
      <vt:lpstr>Formální úprava pozvánek</vt:lpstr>
      <vt:lpstr>Vzor pozvánky</vt:lpstr>
      <vt:lpstr>Vzor pozvánky</vt:lpstr>
      <vt:lpstr>Prezenční listina</vt:lpstr>
      <vt:lpstr>Vzor prezenční listiny</vt:lpstr>
      <vt:lpstr>Použité zdroje</vt:lpstr>
    </vt:vector>
  </TitlesOfParts>
  <Company>SŠ a VOŠ cestovního ruchu, České Budějovice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Josef</cp:lastModifiedBy>
  <cp:revision>27</cp:revision>
  <dcterms:created xsi:type="dcterms:W3CDTF">2012-10-19T06:36:28Z</dcterms:created>
  <dcterms:modified xsi:type="dcterms:W3CDTF">2013-06-11T16:37:29Z</dcterms:modified>
</cp:coreProperties>
</file>