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4" r:id="rId6"/>
    <p:sldId id="268" r:id="rId7"/>
    <p:sldId id="265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5" d="100"/>
          <a:sy n="65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504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zivotopis.cz/motivacni-dopis/" TargetMode="External"/><Relationship Id="rId2" Type="http://schemas.openxmlformats.org/officeDocument/2006/relationships/hyperlink" Target="http://www.jaktak/jak-napsat-motiva&#269;ni-dop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425497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Motivační dopis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13. 4. 2013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Anotace</a:t>
            </a:r>
            <a:r>
              <a:rPr lang="cs-CZ" sz="2400" b="1" dirty="0" smtClean="0"/>
              <a:t>:</a:t>
            </a:r>
          </a:p>
          <a:p>
            <a:pPr marL="0" indent="0">
              <a:buNone/>
            </a:pPr>
            <a:r>
              <a:rPr lang="cs-CZ" sz="2400" dirty="0" smtClean="0"/>
              <a:t>Materiál je určen pro výuku personálních písemností v předmětu Korespondence pro  obor Hotelnictví a turismus a Gastronomie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r>
              <a:rPr lang="cs-CZ" sz="2400" b="1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Prezentaci jako soubor lze využít při výkladu tématu, při jeho opakování, jednotlivé obrázky jako návod při praktickém cvičení stylistiky motivačního dopisu.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Co je motivační dopis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Autofit/>
          </a:bodyPr>
          <a:lstStyle/>
          <a:p>
            <a:r>
              <a:rPr lang="cs-CZ" sz="2400" dirty="0" smtClean="0"/>
              <a:t>Motivační dopis je dokument adresovaný personalistovi, kterým se žadatel uchází o vybrané místo </a:t>
            </a:r>
          </a:p>
          <a:p>
            <a:endParaRPr lang="cs-CZ" sz="2400" dirty="0"/>
          </a:p>
          <a:p>
            <a:r>
              <a:rPr lang="cs-CZ" sz="2400" dirty="0" smtClean="0"/>
              <a:t>V případě kontaktu s americkou firmou se motivační dopis nazývá „</a:t>
            </a:r>
            <a:r>
              <a:rPr lang="cs-CZ" sz="2400" dirty="0" err="1" smtClean="0"/>
              <a:t>cover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“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pro evropského anglicky mluvícího příjemce „</a:t>
            </a:r>
            <a:r>
              <a:rPr lang="cs-CZ" sz="2400" dirty="0" err="1" smtClean="0"/>
              <a:t>letter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motivation</a:t>
            </a:r>
            <a:r>
              <a:rPr lang="cs-CZ" sz="2400" dirty="0" smtClean="0"/>
              <a:t>“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pro německy mluvící </a:t>
            </a:r>
            <a:r>
              <a:rPr lang="cs-CZ" sz="2400" dirty="0"/>
              <a:t>zaměstnavatele se motivační dopis označuje </a:t>
            </a:r>
            <a:r>
              <a:rPr lang="cs-CZ" sz="2400" dirty="0" smtClean="0"/>
              <a:t>“jako „</a:t>
            </a:r>
            <a:r>
              <a:rPr lang="cs-CZ" sz="2400" dirty="0" err="1" smtClean="0"/>
              <a:t>Bewerbung</a:t>
            </a:r>
            <a:r>
              <a:rPr lang="cs-CZ" sz="2400" dirty="0" smtClean="0"/>
              <a:t>“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70935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Význam motivačního dopisu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2400" dirty="0" smtClean="0"/>
              <a:t>Slouží k představení uchazeče budoucímu zaměstnavateli</a:t>
            </a:r>
          </a:p>
          <a:p>
            <a:endParaRPr lang="cs-CZ" sz="2400" dirty="0" smtClean="0"/>
          </a:p>
          <a:p>
            <a:r>
              <a:rPr lang="cs-CZ" sz="2400" dirty="0" smtClean="0"/>
              <a:t>jeho úkolem je zaujmout příjemcovu pozornost k životopisu a otevřít tak dveře k osobnímu pohovoru</a:t>
            </a:r>
          </a:p>
          <a:p>
            <a:endParaRPr lang="cs-CZ" sz="2400" dirty="0" smtClean="0"/>
          </a:p>
          <a:p>
            <a:r>
              <a:rPr lang="cs-CZ" sz="2400" dirty="0" smtClean="0"/>
              <a:t>Musí upoutat svým obsahem i kvalitou provedení</a:t>
            </a:r>
          </a:p>
          <a:p>
            <a:endParaRPr lang="cs-CZ" sz="2400" dirty="0" smtClean="0"/>
          </a:p>
          <a:p>
            <a:r>
              <a:rPr lang="cs-CZ" sz="2400" dirty="0" smtClean="0"/>
              <a:t>Zdůrazňuje ty vlastnosti uchazeče, které se shodují s pracovní nabídkou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6162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/>
              <a:t>Úvod </a:t>
            </a:r>
            <a:r>
              <a:rPr lang="cs-CZ" sz="2400" dirty="0" smtClean="0"/>
              <a:t> uvést, proč příjemce uchazeč kontaktuje, na jakou pozici se hlásí a jak se o nabídce zaměstnání dozvěděl; rovněž několika slovy vyjádří jeho hluboký zájem o nabízené zaměstnání</a:t>
            </a:r>
          </a:p>
          <a:p>
            <a:endParaRPr lang="cs-CZ" sz="2400" dirty="0" smtClean="0"/>
          </a:p>
          <a:p>
            <a:r>
              <a:rPr lang="cs-CZ" sz="2400" b="1" dirty="0" smtClean="0"/>
              <a:t>Jádr</a:t>
            </a:r>
            <a:r>
              <a:rPr lang="cs-CZ" sz="2400" b="1" dirty="0"/>
              <a:t>o</a:t>
            </a:r>
            <a:r>
              <a:rPr lang="cs-CZ" sz="2400" b="1" dirty="0" smtClean="0"/>
              <a:t> v </a:t>
            </a:r>
            <a:r>
              <a:rPr lang="cs-CZ" sz="2400" dirty="0" smtClean="0"/>
              <a:t>několika větách podrobně uvede uchazeč důvod, proč by si příjemce motivačního dopisu měl vybrat právě jeho; měl by objektivně a se zdravou mírou sebedůvěry představit druhé straně své nejsilnější stránky</a:t>
            </a:r>
          </a:p>
          <a:p>
            <a:endParaRPr lang="cs-CZ" sz="2400" dirty="0" smtClean="0"/>
          </a:p>
          <a:p>
            <a:r>
              <a:rPr lang="cs-CZ" sz="2400" b="1" dirty="0" smtClean="0"/>
              <a:t>Závěr</a:t>
            </a:r>
            <a:r>
              <a:rPr lang="cs-CZ" sz="2400" dirty="0" smtClean="0"/>
              <a:t>  </a:t>
            </a:r>
            <a:r>
              <a:rPr lang="cs-CZ" sz="2400" b="1" dirty="0" smtClean="0"/>
              <a:t> </a:t>
            </a:r>
            <a:r>
              <a:rPr lang="cs-CZ" sz="2400" dirty="0" smtClean="0"/>
              <a:t>zde potvrdí uchazeč svůj zájem o nabízené zaměstnání a vyjádřit vůli sejít se na osobní schůzce</a:t>
            </a:r>
            <a:r>
              <a:rPr lang="cs-CZ" sz="2800" dirty="0" smtClean="0"/>
              <a:t> </a:t>
            </a:r>
            <a:endParaRPr lang="cs-CZ" sz="2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Struktura motivačního dopisu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02296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Formální úprava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Úprava je shodná s dopisem FO institucím</a:t>
            </a:r>
          </a:p>
          <a:p>
            <a:endParaRPr lang="cs-CZ" sz="2400" dirty="0" smtClean="0"/>
          </a:p>
          <a:p>
            <a:r>
              <a:rPr lang="cs-CZ" sz="2400" dirty="0" smtClean="0"/>
              <a:t>Motivační dopis musí být přehledný, logicky členěný a uspořádaný</a:t>
            </a:r>
          </a:p>
          <a:p>
            <a:endParaRPr lang="cs-CZ" sz="2400" dirty="0" smtClean="0"/>
          </a:p>
          <a:p>
            <a:r>
              <a:rPr lang="cs-CZ" sz="2400" dirty="0" smtClean="0"/>
              <a:t>Nesmí v žádném případě obsahovat chybu, gramatickou,  stylistickou nebo grafickou či obsahovou</a:t>
            </a:r>
          </a:p>
          <a:p>
            <a:endParaRPr lang="cs-CZ" sz="2400" dirty="0" smtClean="0"/>
          </a:p>
          <a:p>
            <a:r>
              <a:rPr lang="cs-CZ" sz="2400" dirty="0" smtClean="0"/>
              <a:t> nesmí chybět oslovení ( např. Vážený pane řediteli, Vážené dámy a pánové), závěrečný pozdrav </a:t>
            </a:r>
            <a:r>
              <a:rPr lang="cs-CZ" sz="2800" dirty="0" smtClean="0"/>
              <a:t>(</a:t>
            </a:r>
            <a:r>
              <a:rPr lang="cs-CZ" sz="2400" dirty="0" smtClean="0"/>
              <a:t>S pozdravem) a vlastnoruční podpis</a:t>
            </a:r>
          </a:p>
          <a:p>
            <a:endParaRPr lang="cs-CZ" sz="2400" dirty="0" smtClean="0"/>
          </a:p>
          <a:p>
            <a:r>
              <a:rPr lang="cs-CZ" sz="2400" dirty="0" smtClean="0"/>
              <a:t>Pokud je to možné, adresovat dopis přímo konkrétní osobě, nejlépe </a:t>
            </a:r>
            <a:r>
              <a:rPr lang="cs-CZ" sz="2400" smtClean="0"/>
              <a:t>personálnímu řediteli</a:t>
            </a:r>
          </a:p>
          <a:p>
            <a:endParaRPr lang="cs-CZ" sz="2400" dirty="0" smtClean="0"/>
          </a:p>
          <a:p>
            <a:r>
              <a:rPr lang="cs-CZ" sz="2400" b="1" dirty="0" smtClean="0"/>
              <a:t>Největší chybou je použít univerzální  vzor motivačního dopisu z internetu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2857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Vzor motivačního dopisu</a:t>
            </a:r>
            <a:br>
              <a:rPr lang="cs-CZ" sz="3200" b="1" dirty="0" smtClean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900" dirty="0"/>
              <a:t>Jméno + příjmení</a:t>
            </a:r>
          </a:p>
          <a:p>
            <a:pPr marL="0" indent="0">
              <a:buNone/>
            </a:pPr>
            <a:r>
              <a:rPr lang="cs-CZ" sz="900" dirty="0"/>
              <a:t>ulice + číslo</a:t>
            </a:r>
          </a:p>
          <a:p>
            <a:pPr marL="0" indent="0">
              <a:buNone/>
            </a:pPr>
            <a:r>
              <a:rPr lang="cs-CZ" sz="900" dirty="0"/>
              <a:t>PSČ  DODACÍ POŠTA</a:t>
            </a:r>
          </a:p>
          <a:p>
            <a:pPr marL="0" indent="0">
              <a:buNone/>
            </a:pPr>
            <a:r>
              <a:rPr lang="cs-CZ" sz="900" dirty="0"/>
              <a:t>mobil:</a:t>
            </a:r>
          </a:p>
          <a:p>
            <a:pPr marL="0" indent="0">
              <a:buNone/>
            </a:pPr>
            <a:r>
              <a:rPr lang="cs-CZ" sz="900" dirty="0"/>
              <a:t>e-mail: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název podniku</a:t>
            </a:r>
          </a:p>
          <a:p>
            <a:pPr marL="0" indent="0">
              <a:buNone/>
            </a:pPr>
            <a:r>
              <a:rPr lang="cs-CZ" sz="900" dirty="0"/>
              <a:t>Ing. Jan Veselý</a:t>
            </a:r>
          </a:p>
          <a:p>
            <a:pPr marL="0" indent="0">
              <a:buNone/>
            </a:pPr>
            <a:r>
              <a:rPr lang="cs-CZ" sz="900" dirty="0"/>
              <a:t>personální ředitel</a:t>
            </a:r>
          </a:p>
          <a:p>
            <a:pPr marL="0" indent="0">
              <a:buNone/>
            </a:pPr>
            <a:r>
              <a:rPr lang="cs-CZ" sz="900" dirty="0"/>
              <a:t>ulice + číslo</a:t>
            </a:r>
          </a:p>
          <a:p>
            <a:pPr marL="0" indent="0">
              <a:buNone/>
            </a:pPr>
            <a:r>
              <a:rPr lang="cs-CZ" sz="900" dirty="0"/>
              <a:t>PSČ + DODACÍ POŠTA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České Budějovice 15.  duben 2013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b="1" dirty="0"/>
              <a:t>Motivační dopis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Vážený pane řediteli,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reaguji na Vaši nabídku, uveřejněnou na webových stránkách Vašeho hotelu, na pozici šéfkuchaře.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Jsem absolventem (absolventkou) Střední školy a Vyšší odborné školy cestovního ruchu v Českých Budějovicích, oboru Gastronomie.</a:t>
            </a:r>
          </a:p>
          <a:p>
            <a:pPr marL="0" indent="0">
              <a:buNone/>
            </a:pPr>
            <a:r>
              <a:rPr lang="cs-CZ" sz="900" dirty="0"/>
              <a:t>Již během čtyřletého studia na škole jsem pracoval(a)  v době prázdnin v restauraci (hotelu)… jako ……… .</a:t>
            </a:r>
          </a:p>
          <a:p>
            <a:pPr marL="0" indent="0">
              <a:buNone/>
            </a:pPr>
            <a:r>
              <a:rPr lang="cs-CZ" sz="900" dirty="0"/>
              <a:t>V rámci této praxe jsem získal(a)  řadu cenných dovedností a zkušeností z oblasti gastronomie, zejména …………(uvést získané dovednosti)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Podrobné údaje jsou uvedeny v životopise ,který posílám spolu s motivačním dopisem.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Velmi rád(a)  bych uplatnil(a) dosavadní znalosti a dovednosti  ve Vašem podniku a věřím</a:t>
            </a:r>
            <a:r>
              <a:rPr lang="cs-CZ" sz="900" dirty="0" smtClean="0"/>
              <a:t>, že </a:t>
            </a:r>
            <a:r>
              <a:rPr lang="cs-CZ" sz="900" dirty="0"/>
              <a:t>budu mít příležitost osobně s Vámi prodiskutovat Vaše požadavky.</a:t>
            </a:r>
          </a:p>
          <a:p>
            <a:pPr marL="0" indent="0">
              <a:buNone/>
            </a:pPr>
            <a:r>
              <a:rPr lang="cs-CZ" sz="900" dirty="0"/>
              <a:t>.</a:t>
            </a:r>
          </a:p>
          <a:p>
            <a:pPr marL="0" indent="0">
              <a:buNone/>
            </a:pPr>
            <a:r>
              <a:rPr lang="cs-CZ" sz="900" dirty="0"/>
              <a:t>S pozdravem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Vlastnoruční podpis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b="1" dirty="0"/>
              <a:t>Přílohy:</a:t>
            </a:r>
          </a:p>
          <a:p>
            <a:pPr marL="0" indent="0">
              <a:buNone/>
            </a:pPr>
            <a:r>
              <a:rPr lang="cs-CZ" sz="900" dirty="0"/>
              <a:t>Životopis</a:t>
            </a:r>
          </a:p>
          <a:p>
            <a:pPr marL="0" indent="0">
              <a:buNone/>
            </a:pPr>
            <a:r>
              <a:rPr lang="cs-CZ" sz="900" dirty="0"/>
              <a:t>Kopie maturitního vysvědčení</a:t>
            </a:r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428897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www.jaktak/jak-napsat-motivačni-dopis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www.topzivotopis.cz/motivacni-dopis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Vlastní archiv autorky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46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553</Words>
  <Application>Microsoft Office PowerPoint</Application>
  <PresentationFormat>Předvádění na obrazovce (4:3)</PresentationFormat>
  <Paragraphs>106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Co je motivační dopis</vt:lpstr>
      <vt:lpstr> Význam motivačního dopisu</vt:lpstr>
      <vt:lpstr>Struktura motivačního dopisu</vt:lpstr>
      <vt:lpstr>Formální úprava</vt:lpstr>
      <vt:lpstr>Vzor motivačního dopisu 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26</cp:revision>
  <dcterms:created xsi:type="dcterms:W3CDTF">2012-10-19T06:36:28Z</dcterms:created>
  <dcterms:modified xsi:type="dcterms:W3CDTF">2013-06-11T16:41:49Z</dcterms:modified>
</cp:coreProperties>
</file>