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9" d="100"/>
          <a:sy n="49" d="100"/>
        </p:scale>
        <p:origin x="-1902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0675054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Jana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Personální písemnosti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15. 3. 2013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544616"/>
          </a:xfrm>
        </p:spPr>
        <p:txBody>
          <a:bodyPr>
            <a:normAutofit fontScale="85000" lnSpcReduction="20000"/>
          </a:bodyPr>
          <a:lstStyle/>
          <a:p>
            <a:endParaRPr lang="cs-CZ" b="1" dirty="0" smtClean="0"/>
          </a:p>
          <a:p>
            <a:r>
              <a:rPr lang="cs-CZ" b="1" dirty="0" smtClean="0"/>
              <a:t>Anotace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Materiál </a:t>
            </a:r>
            <a:r>
              <a:rPr lang="cs-CZ" sz="2400" dirty="0"/>
              <a:t>je určen pro výuku personálních písemností v </a:t>
            </a:r>
            <a:r>
              <a:rPr lang="cs-CZ" sz="2400" dirty="0" smtClean="0"/>
              <a:t>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předmětu </a:t>
            </a:r>
            <a:r>
              <a:rPr lang="cs-CZ" sz="2400" dirty="0"/>
              <a:t>Korespondence pro  obor Hotelnictví a turismus a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Gastronomie i jako doplňkový materiál v rámci předmětu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Ekonomika.</a:t>
            </a:r>
          </a:p>
          <a:p>
            <a:pPr marL="0" indent="0">
              <a:buNone/>
            </a:pPr>
            <a:r>
              <a:rPr lang="cs-CZ" sz="2400" dirty="0" smtClean="0"/>
              <a:t>     Obsahuje přehled personálních písemností </a:t>
            </a:r>
            <a:r>
              <a:rPr lang="cs-CZ" sz="2400" dirty="0"/>
              <a:t>a  charakteristiku 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jednotlivých </a:t>
            </a:r>
            <a:r>
              <a:rPr lang="cs-CZ" sz="2400" dirty="0"/>
              <a:t>druhů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b="1" dirty="0" smtClean="0"/>
              <a:t>Metodické pokyny: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400" dirty="0" smtClean="0"/>
              <a:t>Prezentaci lze použít při výkladu nového tematického celku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nebo při souhrnném opakování. Jednotlivé obrázky lze použít i při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praktickém nácviku vyplňování formulářů souvisejících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s personálními  písemnostmi.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Personální písemnosti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800" dirty="0" smtClean="0"/>
          </a:p>
          <a:p>
            <a:r>
              <a:rPr lang="cs-CZ" sz="2800" dirty="0" smtClean="0"/>
              <a:t>Jsou písemnosti ,které vznikají při organizaci a řízení podniku v oblasti personální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Mají formu buď individuálně stylizovaných písemností (motivační dopis)nebo vyplňovaných tiskopisů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8850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Druhy personálních písemností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Životopis</a:t>
            </a:r>
          </a:p>
          <a:p>
            <a:r>
              <a:rPr lang="cs-CZ" sz="2800" dirty="0" smtClean="0"/>
              <a:t>Motivační dopis</a:t>
            </a:r>
          </a:p>
          <a:p>
            <a:r>
              <a:rPr lang="cs-CZ" sz="2800" dirty="0" smtClean="0"/>
              <a:t>Pracovní smlouva</a:t>
            </a:r>
          </a:p>
          <a:p>
            <a:r>
              <a:rPr lang="cs-CZ" sz="2800" dirty="0" smtClean="0"/>
              <a:t>Osobní dotazník</a:t>
            </a:r>
          </a:p>
          <a:p>
            <a:r>
              <a:rPr lang="cs-CZ" sz="2800" dirty="0" smtClean="0"/>
              <a:t>Dohoda o provedení práce</a:t>
            </a:r>
          </a:p>
          <a:p>
            <a:r>
              <a:rPr lang="cs-CZ" sz="2800" dirty="0" smtClean="0"/>
              <a:t>Dohoda o pracovní činnosti</a:t>
            </a:r>
          </a:p>
          <a:p>
            <a:r>
              <a:rPr lang="cs-CZ" sz="2800" dirty="0" smtClean="0"/>
              <a:t>Výpověď</a:t>
            </a:r>
          </a:p>
          <a:p>
            <a:r>
              <a:rPr lang="cs-CZ" sz="2800" dirty="0" smtClean="0"/>
              <a:t>Dohoda o skončení pracovního poměru</a:t>
            </a:r>
          </a:p>
          <a:p>
            <a:r>
              <a:rPr lang="cs-CZ" sz="2800" dirty="0" smtClean="0"/>
              <a:t>Pracovní posudek</a:t>
            </a:r>
          </a:p>
          <a:p>
            <a:r>
              <a:rPr lang="cs-CZ" sz="2800" dirty="0" smtClean="0"/>
              <a:t>Potvrzení o zaměstnání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24461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Pracovní smlouva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Pracovní smlouvou se zakládá pracovní poměr mezi zaměstnancem a zaměstnavatelem</a:t>
            </a:r>
          </a:p>
          <a:p>
            <a:r>
              <a:rPr lang="cs-CZ" sz="2800" dirty="0" smtClean="0"/>
              <a:t>Zaměstnavatel je povinen uzavřít pracovní smlouvu písemně (Zákoník práce § 34 a § 35)</a:t>
            </a:r>
          </a:p>
          <a:p>
            <a:r>
              <a:rPr lang="cs-CZ" sz="2800" dirty="0" smtClean="0"/>
              <a:t>Pracovní smlouva musí obsahovat: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-</a:t>
            </a:r>
            <a:r>
              <a:rPr lang="cs-CZ" sz="2400" b="1" dirty="0" smtClean="0"/>
              <a:t>druh práce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- místo výkonu práce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- den nástupu do práce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- ujednání o mzdě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- doba trvání pracovního poměru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1555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Pracovní posudek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Pracovní posudek označuje veškeré písemnosti, které se týkají hodnocení práce zaměstnance, jeho kvalifikace ,schopností  a dalších skutečností, jež se vztahují k výkonu práce.</a:t>
            </a:r>
          </a:p>
          <a:p>
            <a:r>
              <a:rPr lang="cs-CZ" sz="2800" dirty="0" smtClean="0"/>
              <a:t>Posudek je povinen zaměstnavatel vystavit do 15 dnů zaměstnanci pouze tehdy, </a:t>
            </a:r>
            <a:r>
              <a:rPr lang="cs-CZ" sz="2800" b="1" dirty="0" smtClean="0"/>
              <a:t>pokud o něj zaměstnanec</a:t>
            </a:r>
            <a:r>
              <a:rPr lang="cs-CZ" sz="2800" dirty="0" smtClean="0"/>
              <a:t> </a:t>
            </a:r>
            <a:r>
              <a:rPr lang="cs-CZ" sz="2800" b="1" dirty="0" smtClean="0"/>
              <a:t>požádá</a:t>
            </a:r>
          </a:p>
          <a:p>
            <a:r>
              <a:rPr lang="cs-CZ" sz="2800" b="1" dirty="0" smtClean="0"/>
              <a:t>Potvrzení o zaměstnání(zápočtový list) musí dostat každý odcházející zaměstnanec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62882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Osobní dotazník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formulář, který vyplňuje nový zaměstnanec před nástupem do zaměstnání</a:t>
            </a:r>
          </a:p>
          <a:p>
            <a:r>
              <a:rPr lang="cs-CZ" sz="2800" dirty="0" smtClean="0"/>
              <a:t>V jeho rubrikách se uvádějí hlavní osobní data, odborná praxe, údaje o dosavadním zaměstnání,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funkce a platové zařazení</a:t>
            </a:r>
          </a:p>
          <a:p>
            <a:r>
              <a:rPr lang="cs-CZ" sz="2800" b="1" dirty="0" smtClean="0"/>
              <a:t>Na rubové straně dotazníku je záznam o přijetí do pracovního poměru </a:t>
            </a:r>
            <a:r>
              <a:rPr lang="cs-CZ" sz="2800" dirty="0" smtClean="0"/>
              <a:t>(potvrzení o vstupním pohovoru, lékařské prohlídce, týdenní pracovní úvazek, platové podmínky a přidělení osobního čísla)</a:t>
            </a:r>
          </a:p>
        </p:txBody>
      </p:sp>
    </p:spTree>
    <p:extLst>
      <p:ext uri="{BB962C8B-B14F-4D97-AF65-F5344CB8AC3E}">
        <p14:creationId xmlns:p14="http://schemas.microsoft.com/office/powerpoint/2010/main" val="4276695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Kuldová</a:t>
            </a:r>
            <a:r>
              <a:rPr lang="cs-CZ" dirty="0"/>
              <a:t>, O., Fleischmannová, E.: Jak psát obchodní dopisy a jiné písemnosti, Fortuna 2007,ISBN 978-80-7373-009-3,počet stran </a:t>
            </a:r>
            <a:r>
              <a:rPr lang="cs-CZ" dirty="0" smtClean="0"/>
              <a:t>199</a:t>
            </a:r>
          </a:p>
          <a:p>
            <a:endParaRPr lang="cs-CZ" dirty="0" smtClean="0"/>
          </a:p>
          <a:p>
            <a:r>
              <a:rPr lang="cs-CZ" dirty="0" smtClean="0"/>
              <a:t>www.pracepropravniky.cz/zakony/zakonik-prace-uplne-zneni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78847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403</Words>
  <Application>Microsoft Office PowerPoint</Application>
  <PresentationFormat>Předvádění na obrazovce (4:3)</PresentationFormat>
  <Paragraphs>70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Personální písemnosti</vt:lpstr>
      <vt:lpstr>Druhy personálních písemností</vt:lpstr>
      <vt:lpstr>Pracovní smlouva</vt:lpstr>
      <vt:lpstr>Pracovní posudek</vt:lpstr>
      <vt:lpstr>Osobní dotazník</vt:lpstr>
      <vt:lpstr>Použité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22</cp:revision>
  <dcterms:created xsi:type="dcterms:W3CDTF">2012-10-19T06:36:28Z</dcterms:created>
  <dcterms:modified xsi:type="dcterms:W3CDTF">2013-06-11T20:21:33Z</dcterms:modified>
</cp:coreProperties>
</file>