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1782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8754099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Zápis z jednání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3. 3. 2013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endParaRPr lang="cs-CZ" b="1" dirty="0" smtClean="0"/>
          </a:p>
          <a:p>
            <a:r>
              <a:rPr lang="cs-CZ" b="1" dirty="0" smtClean="0"/>
              <a:t>Anotace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800" dirty="0" smtClean="0"/>
              <a:t>Materiál patří do souboru vnitropodnikových písemností, jeho použití je mnohem širší .Obsahuje základní informace pro tvorbu různých zápisů včetně jeho formální úpravy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 marL="0" indent="0">
              <a:buNone/>
            </a:pPr>
            <a:r>
              <a:rPr lang="cs-CZ" sz="2800" dirty="0" smtClean="0"/>
              <a:t>Materiál je určený především pro výuku Korespondence studijního oboru Gastronomie i v dalších studijních oborech při výkladu nového tématu či souhrnném opakování.</a:t>
            </a:r>
          </a:p>
          <a:p>
            <a:pPr marL="0" indent="0">
              <a:buNone/>
            </a:pPr>
            <a:r>
              <a:rPr lang="cs-CZ" sz="2800" dirty="0" smtClean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8293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Zápis z jednání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Je písemným dokladem o jeho průběhu</a:t>
            </a:r>
          </a:p>
          <a:p>
            <a:endParaRPr lang="cs-CZ" sz="2800" dirty="0" smtClean="0"/>
          </a:p>
          <a:p>
            <a:r>
              <a:rPr lang="cs-CZ" sz="2800" dirty="0" smtClean="0"/>
              <a:t>Údaje, které obsahuje, jsou podkladem a východiskem pro další jednání</a:t>
            </a:r>
          </a:p>
          <a:p>
            <a:endParaRPr lang="cs-CZ" sz="2800" dirty="0" smtClean="0"/>
          </a:p>
          <a:p>
            <a:r>
              <a:rPr lang="cs-CZ" sz="2800" dirty="0" smtClean="0"/>
              <a:t>Zapsané skutečnosti musí být přesné, stručné a pravdivé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96705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913"/>
            <a:ext cx="8301608" cy="238597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Druhy zápisů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Stručný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sz="2800" dirty="0" smtClean="0"/>
              <a:t>obsahuje jednotlivé body jednání a závěry, ke kterým schůze dospěla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b="1" dirty="0" smtClean="0"/>
              <a:t>Podrobnější zápis</a:t>
            </a:r>
            <a:r>
              <a:rPr lang="cs-CZ" sz="2800" dirty="0" smtClean="0"/>
              <a:t> – při důležitých poradách; jsou vedena jména diskutujících, stručný obsah referátů i diskusních příspěvků, případně protokolování doslovného znění některé připomínky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b="1" dirty="0" smtClean="0"/>
              <a:t>Doslovné zápisy </a:t>
            </a:r>
            <a:r>
              <a:rPr lang="cs-CZ" sz="2800" dirty="0" smtClean="0"/>
              <a:t>–</a:t>
            </a:r>
            <a:r>
              <a:rPr lang="cs-CZ" sz="2800" b="1" dirty="0" smtClean="0"/>
              <a:t> </a:t>
            </a:r>
            <a:r>
              <a:rPr lang="cs-CZ" sz="2800" dirty="0" smtClean="0"/>
              <a:t>zhotovují se v parlamentu a při významných jednáních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6601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Náležitosti zápisu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147248" cy="46805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záhlaví je název pořádající firmy ,druh jednání, datum a </a:t>
            </a:r>
          </a:p>
          <a:p>
            <a:pPr marL="0" indent="0">
              <a:buNone/>
            </a:pPr>
            <a:r>
              <a:rPr lang="cs-CZ" sz="2400" dirty="0" smtClean="0"/>
              <a:t>      místo jednání</a:t>
            </a:r>
          </a:p>
          <a:p>
            <a:r>
              <a:rPr lang="cs-CZ" sz="2400" dirty="0" smtClean="0"/>
              <a:t>Pod záhlavím jsou jmenovitě uvedeni přítomní, nepřítomní a omluvení účastníci</a:t>
            </a:r>
          </a:p>
          <a:p>
            <a:r>
              <a:rPr lang="cs-CZ" sz="2400" dirty="0" smtClean="0"/>
              <a:t>Při velkém počtu účastníků se odkazuje na prezenční listinu, která je nedílnou součástí zápisu</a:t>
            </a:r>
          </a:p>
          <a:p>
            <a:r>
              <a:rPr lang="cs-CZ" sz="2400" dirty="0" smtClean="0"/>
              <a:t>Zaznamená se ,kdo jednání zahájil a řídil, program jednání, závěry a úkoly vyplývající z jednání</a:t>
            </a:r>
          </a:p>
          <a:p>
            <a:r>
              <a:rPr lang="cs-CZ" sz="2400" dirty="0" smtClean="0"/>
              <a:t>V závěru je datum zhotovení a jméno a podpis zapisovatele</a:t>
            </a:r>
          </a:p>
          <a:p>
            <a:r>
              <a:rPr lang="cs-CZ" sz="2400" dirty="0" smtClean="0"/>
              <a:t>Pokud se zapisovatel nepodepisuje vlastnoručně, uvede za jménem zkratku v. r.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51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Termín vyhotovení zápisu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8363272" cy="41044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Zápisy z jednání se pořizují co nejdříve – v den jednání nebo následující den</a:t>
            </a:r>
          </a:p>
          <a:p>
            <a:r>
              <a:rPr lang="cs-CZ" sz="2400" dirty="0" smtClean="0"/>
              <a:t>Zápisy zhotovené administrativní pracovníci schvaluje předseda jednání</a:t>
            </a:r>
          </a:p>
          <a:p>
            <a:r>
              <a:rPr lang="cs-CZ" sz="2400" dirty="0" smtClean="0"/>
              <a:t>Schválené zápisy se rozmnoží a posílají účastníkům jednání, popř. dalším orgánům</a:t>
            </a:r>
          </a:p>
          <a:p>
            <a:r>
              <a:rPr lang="cs-CZ" sz="2400" dirty="0" smtClean="0"/>
              <a:t>Zápisy z jednání(porad) určitého podniku se pořadově číslují a ukládají do pořadače</a:t>
            </a:r>
          </a:p>
          <a:p>
            <a:r>
              <a:rPr lang="cs-CZ" sz="2400" dirty="0" smtClean="0"/>
              <a:t>Zápisy slouží vedoucím pracovníkům ke kontrole plnění úkolů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7254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8293"/>
            <a:ext cx="8229600" cy="121014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Vzor zápisu </a:t>
            </a:r>
            <a:endParaRPr lang="cs-CZ" sz="3200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9226784"/>
              </p:ext>
            </p:extLst>
          </p:nvPr>
        </p:nvGraphicFramePr>
        <p:xfrm>
          <a:off x="1259632" y="1341438"/>
          <a:ext cx="7190614" cy="52068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4" imgW="5766396" imgH="4175888" progId="Word.Document.12">
                  <p:embed/>
                </p:oleObj>
              </mc:Choice>
              <mc:Fallback>
                <p:oleObj name="Dokument" r:id="rId4" imgW="5766396" imgH="417588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59632" y="1341438"/>
                        <a:ext cx="7190614" cy="52068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78738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Kuldová</a:t>
            </a:r>
            <a:r>
              <a:rPr lang="cs-CZ" sz="2400" smtClean="0"/>
              <a:t>, </a:t>
            </a:r>
            <a:r>
              <a:rPr lang="cs-CZ" sz="2400" smtClean="0"/>
              <a:t>Fleischmannová</a:t>
            </a:r>
            <a:r>
              <a:rPr lang="cs-CZ" sz="2400" dirty="0" smtClean="0"/>
              <a:t>,  </a:t>
            </a:r>
            <a:r>
              <a:rPr lang="cs-CZ" sz="2400" dirty="0" smtClean="0"/>
              <a:t>E.: Jak psát obchodní dopisy a jiné písemnost, Fortuna 2007,ISBN 978-80-7373-009-3,počet stran 199</a:t>
            </a:r>
          </a:p>
          <a:p>
            <a:endParaRPr lang="cs-CZ" sz="2400" dirty="0" smtClean="0"/>
          </a:p>
          <a:p>
            <a:r>
              <a:rPr lang="cs-CZ" sz="2400" dirty="0" smtClean="0"/>
              <a:t>Vlastní archiv autorky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7468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365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</vt:lpstr>
      <vt:lpstr>Prezentace aplikace PowerPoint</vt:lpstr>
      <vt:lpstr>Prezentace aplikace PowerPoint</vt:lpstr>
      <vt:lpstr>Zápis z jednání</vt:lpstr>
      <vt:lpstr>Druhy zápisů</vt:lpstr>
      <vt:lpstr>Náležitosti zápisu</vt:lpstr>
      <vt:lpstr>Termín vyhotovení zápisu</vt:lpstr>
      <vt:lpstr> Vzor zápisu 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21</cp:revision>
  <dcterms:created xsi:type="dcterms:W3CDTF">2012-10-19T06:36:28Z</dcterms:created>
  <dcterms:modified xsi:type="dcterms:W3CDTF">2013-06-11T16:39:01Z</dcterms:modified>
</cp:coreProperties>
</file>