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57" r:id="rId2"/>
    <p:sldId id="258" r:id="rId3"/>
    <p:sldId id="256" r:id="rId4"/>
    <p:sldId id="261" r:id="rId5"/>
    <p:sldId id="259" r:id="rId6"/>
    <p:sldId id="260" r:id="rId7"/>
    <p:sldId id="262" r:id="rId8"/>
    <p:sldId id="263" r:id="rId9"/>
    <p:sldId id="264" r:id="rId10"/>
    <p:sldId id="265" r:id="rId11"/>
    <p:sldId id="266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-164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86DD0EB-FA62-484D-9659-0AD41CB844F6}" type="datetimeFigureOut">
              <a:rPr lang="cs-CZ" smtClean="0"/>
              <a:t>5.3.2013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975A4A-6347-4F16-93BA-AD99FF27BA4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32DC54-DDA7-4A20-8A1B-9237F47FEBC3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891449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0A46E-018B-4E56-88D5-528864E52BC7}" type="datetimeFigureOut">
              <a:rPr lang="cs-CZ" smtClean="0"/>
              <a:t>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D70524-851C-4E77-B0B7-39C18F6860A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0A46E-018B-4E56-88D5-528864E52BC7}" type="datetimeFigureOut">
              <a:rPr lang="cs-CZ" smtClean="0"/>
              <a:t>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D70524-851C-4E77-B0B7-39C18F6860A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0A46E-018B-4E56-88D5-528864E52BC7}" type="datetimeFigureOut">
              <a:rPr lang="cs-CZ" smtClean="0"/>
              <a:t>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D70524-851C-4E77-B0B7-39C18F6860A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0A46E-018B-4E56-88D5-528864E52BC7}" type="datetimeFigureOut">
              <a:rPr lang="cs-CZ" smtClean="0"/>
              <a:t>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D70524-851C-4E77-B0B7-39C18F6860A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0A46E-018B-4E56-88D5-528864E52BC7}" type="datetimeFigureOut">
              <a:rPr lang="cs-CZ" smtClean="0"/>
              <a:t>5.3.2013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D70524-851C-4E77-B0B7-39C18F6860A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0A46E-018B-4E56-88D5-528864E52BC7}" type="datetimeFigureOut">
              <a:rPr lang="cs-CZ" smtClean="0"/>
              <a:t>5.3.2013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D70524-851C-4E77-B0B7-39C18F6860A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0A46E-018B-4E56-88D5-528864E52BC7}" type="datetimeFigureOut">
              <a:rPr lang="cs-CZ" smtClean="0"/>
              <a:t>5.3.2013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D70524-851C-4E77-B0B7-39C18F6860A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0A46E-018B-4E56-88D5-528864E52BC7}" type="datetimeFigureOut">
              <a:rPr lang="cs-CZ" smtClean="0"/>
              <a:t>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D70524-851C-4E77-B0B7-39C18F6860A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0A46E-018B-4E56-88D5-528864E52BC7}" type="datetimeFigureOut">
              <a:rPr lang="cs-CZ" smtClean="0"/>
              <a:t>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D70524-851C-4E77-B0B7-39C18F6860A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0A46E-018B-4E56-88D5-528864E52BC7}" type="datetimeFigureOut">
              <a:rPr lang="cs-CZ" smtClean="0"/>
              <a:t>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D70524-851C-4E77-B0B7-39C18F6860A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0A46E-018B-4E56-88D5-528864E52BC7}" type="datetimeFigureOut">
              <a:rPr lang="cs-CZ" smtClean="0"/>
              <a:t>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D70524-851C-4E77-B0B7-39C18F6860A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20A46E-018B-4E56-88D5-528864E52BC7}" type="datetimeFigureOut">
              <a:rPr lang="cs-CZ" smtClean="0"/>
              <a:t>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5D70524-851C-4E77-B0B7-39C18F6860AE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mi21.vsb.cz/sites/mi21.vsb.cz/files/img/OPVK_hor_zakladni_logolink_CB_cz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136702"/>
            <a:ext cx="9144000" cy="19673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27584" y="6356350"/>
            <a:ext cx="7632848" cy="365125"/>
          </a:xfrm>
        </p:spPr>
        <p:txBody>
          <a:bodyPr/>
          <a:lstStyle/>
          <a:p>
            <a:r>
              <a:rPr lang="cs-CZ" sz="1400" dirty="0" smtClean="0"/>
              <a:t>Střední škola  a Vyšší odborná škola cestovního ruchu, Senovážné náměstí 12, České Budějovice 370  01</a:t>
            </a:r>
            <a:endParaRPr lang="cs-CZ" sz="1400" dirty="0"/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176106088"/>
              </p:ext>
            </p:extLst>
          </p:nvPr>
        </p:nvGraphicFramePr>
        <p:xfrm>
          <a:off x="1007604" y="2924944"/>
          <a:ext cx="7248961" cy="316382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028381"/>
                <a:gridCol w="5220580"/>
              </a:tblGrid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Cz.1.07/1.5.00/34.0423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19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Střední škola a Vyšší odborná škola cestovního ruchu, Senovážné náměstí 12, České Budějovice 370 01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Mgr. Jana </a:t>
                      </a:r>
                      <a:r>
                        <a:rPr lang="cs-CZ" dirty="0" err="1" smtClean="0"/>
                        <a:t>Markytánová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 err="1">
                          <a:effectLst/>
                          <a:latin typeface="Calibri"/>
                          <a:ea typeface="Calibri"/>
                          <a:cs typeface="Times New Roman"/>
                        </a:rPr>
                        <a:t>Tématický</a:t>
                      </a: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celek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Maturitní témata – reálie USA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1-4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tvorby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5.3.2013</a:t>
                      </a:r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42045315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404665"/>
            <a:ext cx="8229600" cy="6192688"/>
          </a:xfrm>
        </p:spPr>
        <p:txBody>
          <a:bodyPr/>
          <a:lstStyle/>
          <a:p>
            <a:r>
              <a:rPr lang="cs-CZ" dirty="0" smtClean="0"/>
              <a:t>Anotace</a:t>
            </a:r>
            <a:r>
              <a:rPr lang="cs-CZ" dirty="0" smtClean="0"/>
              <a:t>: prezentaci lze využít při výuce reálií USA</a:t>
            </a:r>
          </a:p>
          <a:p>
            <a:r>
              <a:rPr lang="cs-CZ" dirty="0" smtClean="0"/>
              <a:t>Rozvoj řečových a poslechových kompetencí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Metodické pokyny</a:t>
            </a:r>
            <a:r>
              <a:rPr lang="cs-CZ" dirty="0" smtClean="0"/>
              <a:t>: prezentaci je možné využít při výkladu i opakování reálií USA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7249132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908720"/>
            <a:ext cx="7772400" cy="1470025"/>
          </a:xfrm>
        </p:spPr>
        <p:txBody>
          <a:bodyPr/>
          <a:lstStyle/>
          <a:p>
            <a:r>
              <a:rPr lang="cs-CZ" dirty="0" smtClean="0"/>
              <a:t>Las </a:t>
            </a:r>
            <a:r>
              <a:rPr lang="cs-CZ" dirty="0" err="1" smtClean="0"/>
              <a:t>Vegas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59632" y="2780928"/>
            <a:ext cx="6400800" cy="1752600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Nevada</a:t>
            </a:r>
          </a:p>
          <a:p>
            <a:r>
              <a:rPr lang="cs-CZ" dirty="0" err="1" smtClean="0"/>
              <a:t>Established</a:t>
            </a:r>
            <a:r>
              <a:rPr lang="cs-CZ" dirty="0" smtClean="0"/>
              <a:t> 1905</a:t>
            </a:r>
          </a:p>
          <a:p>
            <a:r>
              <a:rPr lang="cs-CZ" dirty="0" smtClean="0"/>
              <a:t>Las </a:t>
            </a:r>
            <a:r>
              <a:rPr lang="cs-CZ" dirty="0" err="1" smtClean="0"/>
              <a:t>Vegas</a:t>
            </a:r>
            <a:r>
              <a:rPr lang="cs-CZ" dirty="0" smtClean="0"/>
              <a:t> </a:t>
            </a:r>
            <a:r>
              <a:rPr lang="cs-CZ" dirty="0" err="1" smtClean="0"/>
              <a:t>Boulevard</a:t>
            </a:r>
            <a:r>
              <a:rPr lang="cs-CZ" dirty="0" smtClean="0"/>
              <a:t> – 7,2 km </a:t>
            </a:r>
            <a:r>
              <a:rPr lang="cs-CZ" dirty="0" err="1" smtClean="0"/>
              <a:t>long</a:t>
            </a:r>
            <a:r>
              <a:rPr lang="cs-CZ" dirty="0" smtClean="0"/>
              <a:t> – </a:t>
            </a:r>
            <a:r>
              <a:rPr lang="cs-CZ" dirty="0" err="1" smtClean="0"/>
              <a:t>casinos</a:t>
            </a:r>
            <a:r>
              <a:rPr lang="cs-CZ" dirty="0" smtClean="0"/>
              <a:t>, </a:t>
            </a:r>
            <a:r>
              <a:rPr lang="cs-CZ" dirty="0" err="1" smtClean="0"/>
              <a:t>hotels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584" y="1196752"/>
            <a:ext cx="7920000" cy="445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1196752"/>
            <a:ext cx="7920000" cy="445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1196752"/>
            <a:ext cx="7920000" cy="445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1196752"/>
            <a:ext cx="7920000" cy="445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1196752"/>
            <a:ext cx="7920000" cy="445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1124744"/>
            <a:ext cx="7920000" cy="445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1268760"/>
            <a:ext cx="7920000" cy="445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71800" y="260648"/>
            <a:ext cx="3645000" cy="648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Vlastní archiv</a:t>
            </a:r>
            <a:endParaRPr lang="cs-CZ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</TotalTime>
  <Words>106</Words>
  <Application>Microsoft Office PowerPoint</Application>
  <PresentationFormat>Předvádění na obrazovce (4:3)</PresentationFormat>
  <Paragraphs>26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Snímek 1</vt:lpstr>
      <vt:lpstr>Snímek 2</vt:lpstr>
      <vt:lpstr>Las Vegas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Markytan</dc:creator>
  <cp:lastModifiedBy>Markytan</cp:lastModifiedBy>
  <cp:revision>1</cp:revision>
  <dcterms:created xsi:type="dcterms:W3CDTF">2013-03-05T16:00:18Z</dcterms:created>
  <dcterms:modified xsi:type="dcterms:W3CDTF">2013-03-05T16:19:39Z</dcterms:modified>
</cp:coreProperties>
</file>