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2C215D-2412-415B-83D4-2D2E389A4505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DAF86A-6F27-4703-AC89-0D52166DDD8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89144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AF3BC-E4DE-48E4-89BC-85D8C819C50B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F8B38-3D83-4A85-8A21-95F2512817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AF3BC-E4DE-48E4-89BC-85D8C819C50B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F8B38-3D83-4A85-8A21-95F2512817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AF3BC-E4DE-48E4-89BC-85D8C819C50B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F8B38-3D83-4A85-8A21-95F2512817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AF3BC-E4DE-48E4-89BC-85D8C819C50B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F8B38-3D83-4A85-8A21-95F2512817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AF3BC-E4DE-48E4-89BC-85D8C819C50B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F8B38-3D83-4A85-8A21-95F2512817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AF3BC-E4DE-48E4-89BC-85D8C819C50B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F8B38-3D83-4A85-8A21-95F2512817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AF3BC-E4DE-48E4-89BC-85D8C819C50B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F8B38-3D83-4A85-8A21-95F2512817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AF3BC-E4DE-48E4-89BC-85D8C819C50B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F8B38-3D83-4A85-8A21-95F2512817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AF3BC-E4DE-48E4-89BC-85D8C819C50B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F8B38-3D83-4A85-8A21-95F2512817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AF3BC-E4DE-48E4-89BC-85D8C819C50B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F8B38-3D83-4A85-8A21-95F2512817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AF3BC-E4DE-48E4-89BC-85D8C819C50B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F8B38-3D83-4A85-8A21-95F2512817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7AF3BC-E4DE-48E4-89BC-85D8C819C50B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3F8B38-3D83-4A85-8A21-95F2512817C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76106088"/>
              </p:ext>
            </p:extLst>
          </p:nvPr>
        </p:nvGraphicFramePr>
        <p:xfrm>
          <a:off x="1007604" y="292494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Cz.1.07/1.5.00/34.0423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15</a:t>
                      </a:r>
                      <a:endParaRPr lang="cs-CZ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Jana </a:t>
                      </a:r>
                      <a:r>
                        <a:rPr lang="cs-CZ" dirty="0" err="1" smtClean="0"/>
                        <a:t>Markytánová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Tématický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Maturitní</a:t>
                      </a:r>
                      <a:r>
                        <a:rPr lang="cs-CZ" baseline="0" dirty="0" smtClean="0"/>
                        <a:t> témata : reálie USA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1-4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3.3.2013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20453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/>
          <a:lstStyle/>
          <a:p>
            <a:r>
              <a:rPr lang="cs-CZ" dirty="0" smtClean="0"/>
              <a:t>Anotace: využití při výuce reálií USA, konkrétně národních parků</a:t>
            </a:r>
          </a:p>
          <a:p>
            <a:r>
              <a:rPr lang="cs-CZ" dirty="0" smtClean="0"/>
              <a:t>Rozvoj řečových a poslechových kompetencí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Metodické pokyny: před prezentací o národních parcích je možné zadat jednotlivým studentům úkol, aby zjistili, co je pro daný park typické a při projekci fotografií o tom hovořili</a:t>
            </a:r>
          </a:p>
          <a:p>
            <a:r>
              <a:rPr lang="cs-CZ" dirty="0" smtClean="0"/>
              <a:t>Využití prezentace při výkladu i opakování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372491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Monument </a:t>
            </a:r>
            <a:r>
              <a:rPr lang="cs-CZ" dirty="0" err="1" smtClean="0"/>
              <a:t>Valley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In Arizona</a:t>
            </a:r>
          </a:p>
          <a:p>
            <a:r>
              <a:rPr lang="cs-CZ" dirty="0" err="1" smtClean="0"/>
              <a:t>Sandstone</a:t>
            </a:r>
            <a:r>
              <a:rPr lang="cs-CZ" dirty="0" smtClean="0"/>
              <a:t> </a:t>
            </a:r>
            <a:r>
              <a:rPr lang="cs-CZ" dirty="0" err="1" smtClean="0"/>
              <a:t>towers</a:t>
            </a:r>
            <a:endParaRPr lang="cs-CZ" dirty="0" smtClean="0"/>
          </a:p>
          <a:p>
            <a:r>
              <a:rPr lang="cs-CZ" dirty="0" err="1" smtClean="0"/>
              <a:t>Red</a:t>
            </a:r>
            <a:r>
              <a:rPr lang="cs-CZ" dirty="0" smtClean="0"/>
              <a:t> </a:t>
            </a:r>
            <a:r>
              <a:rPr lang="cs-CZ" dirty="0" err="1" smtClean="0"/>
              <a:t>colour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196752"/>
            <a:ext cx="7920000" cy="445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268760"/>
            <a:ext cx="7920000" cy="445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196752"/>
            <a:ext cx="7920000" cy="445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052736"/>
            <a:ext cx="7920000" cy="445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196752"/>
            <a:ext cx="7920000" cy="445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196752"/>
            <a:ext cx="7920000" cy="445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archiv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124</Words>
  <Application>Microsoft Office PowerPoint</Application>
  <PresentationFormat>Předvádění na obrazovce (4:3)</PresentationFormat>
  <Paragraphs>27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Snímek 2</vt:lpstr>
      <vt:lpstr>Monument Valley</vt:lpstr>
      <vt:lpstr>Snímek 4</vt:lpstr>
      <vt:lpstr>Snímek 5</vt:lpstr>
      <vt:lpstr>Snímek 6</vt:lpstr>
      <vt:lpstr>Snímek 7</vt:lpstr>
      <vt:lpstr>Snímek 8</vt:lpstr>
      <vt:lpstr>Snímek 9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Markytan</dc:creator>
  <cp:lastModifiedBy>Markytan</cp:lastModifiedBy>
  <cp:revision>2</cp:revision>
  <dcterms:created xsi:type="dcterms:W3CDTF">2013-03-03T15:21:45Z</dcterms:created>
  <dcterms:modified xsi:type="dcterms:W3CDTF">2013-03-04T16:05:07Z</dcterms:modified>
</cp:coreProperties>
</file>