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8" r:id="rId2"/>
    <p:sldId id="257" r:id="rId3"/>
    <p:sldId id="256" r:id="rId4"/>
    <p:sldId id="260" r:id="rId5"/>
    <p:sldId id="261" r:id="rId6"/>
    <p:sldId id="262" r:id="rId7"/>
    <p:sldId id="263" r:id="rId8"/>
    <p:sldId id="264" r:id="rId9"/>
    <p:sldId id="259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0764FA-BA91-4F17-82B7-1DD06753DA9B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B79762-4096-451C-BFCD-53E0ED0D4FB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E90E-AC46-413A-A238-D8D824B3938E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14A95-92F6-4117-9DF6-AC56D97DE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E90E-AC46-413A-A238-D8D824B3938E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14A95-92F6-4117-9DF6-AC56D97DE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E90E-AC46-413A-A238-D8D824B3938E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14A95-92F6-4117-9DF6-AC56D97DE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E90E-AC46-413A-A238-D8D824B3938E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14A95-92F6-4117-9DF6-AC56D97DE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E90E-AC46-413A-A238-D8D824B3938E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14A95-92F6-4117-9DF6-AC56D97DE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E90E-AC46-413A-A238-D8D824B3938E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14A95-92F6-4117-9DF6-AC56D97DE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E90E-AC46-413A-A238-D8D824B3938E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14A95-92F6-4117-9DF6-AC56D97DE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E90E-AC46-413A-A238-D8D824B3938E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14A95-92F6-4117-9DF6-AC56D97DE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E90E-AC46-413A-A238-D8D824B3938E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14A95-92F6-4117-9DF6-AC56D97DE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E90E-AC46-413A-A238-D8D824B3938E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14A95-92F6-4117-9DF6-AC56D97DE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E90E-AC46-413A-A238-D8D824B3938E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14A95-92F6-4117-9DF6-AC56D97DE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FE90E-AC46-413A-A238-D8D824B3938E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14A95-92F6-4117-9DF6-AC56D97DE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16</a:t>
                      </a:r>
                      <a:endParaRPr lang="cs-CZ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Jana </a:t>
                      </a:r>
                      <a:r>
                        <a:rPr lang="cs-CZ" dirty="0" err="1" smtClean="0"/>
                        <a:t>Markytánová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Maturitní témata: reálie USA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1-4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2.3.2013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r>
              <a:rPr lang="cs-CZ" dirty="0" smtClean="0"/>
              <a:t>Anotace: využití prezentace při výuce reálií USA, konkrétně národních parků.</a:t>
            </a:r>
          </a:p>
          <a:p>
            <a:r>
              <a:rPr lang="cs-CZ" dirty="0" smtClean="0"/>
              <a:t>Rozvoj řečových a poslechových kompetencí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 pře prezentací o národních parcích je možné  zadat jednotlivým studentům úkol, aby zjistili, co je pro daný národní park typické a při projekci fotografií </a:t>
            </a:r>
            <a:r>
              <a:rPr lang="cs-CZ" smtClean="0"/>
              <a:t>o tom </a:t>
            </a:r>
            <a:r>
              <a:rPr lang="cs-CZ" dirty="0" smtClean="0"/>
              <a:t>hovořili.</a:t>
            </a:r>
          </a:p>
          <a:p>
            <a:r>
              <a:rPr lang="cs-CZ" dirty="0" smtClean="0"/>
              <a:t>Využití prezentace: při výkladu i opakování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72491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Yosemite</a:t>
            </a:r>
            <a:r>
              <a:rPr lang="cs-CZ" dirty="0" smtClean="0"/>
              <a:t> </a:t>
            </a:r>
            <a:r>
              <a:rPr lang="cs-CZ" dirty="0" err="1" smtClean="0"/>
              <a:t>National</a:t>
            </a:r>
            <a:r>
              <a:rPr lang="cs-CZ" dirty="0" smtClean="0"/>
              <a:t> Park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 </a:t>
            </a:r>
            <a:r>
              <a:rPr lang="cs-CZ" dirty="0" err="1" smtClean="0"/>
              <a:t>California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052736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96752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052736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24744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052736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68760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126</Words>
  <Application>Microsoft Office PowerPoint</Application>
  <PresentationFormat>Předvádění na obrazovce (4:3)</PresentationFormat>
  <Paragraphs>25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Yosemite National Park</vt:lpstr>
      <vt:lpstr>Snímek 4</vt:lpstr>
      <vt:lpstr>Snímek 5</vt:lpstr>
      <vt:lpstr>Snímek 6</vt:lpstr>
      <vt:lpstr>Snímek 7</vt:lpstr>
      <vt:lpstr>Snímek 8</vt:lpstr>
      <vt:lpstr>Snímek 9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Markytan</dc:creator>
  <cp:lastModifiedBy>Markytan</cp:lastModifiedBy>
  <cp:revision>4</cp:revision>
  <dcterms:created xsi:type="dcterms:W3CDTF">2013-03-03T14:41:12Z</dcterms:created>
  <dcterms:modified xsi:type="dcterms:W3CDTF">2013-03-04T16:05:31Z</dcterms:modified>
</cp:coreProperties>
</file>