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9"/>
  </p:notesMasterIdLst>
  <p:sldIdLst>
    <p:sldId id="262" r:id="rId3"/>
    <p:sldId id="261" r:id="rId4"/>
    <p:sldId id="257" r:id="rId5"/>
    <p:sldId id="258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VY_32_INOVACE_14_03_20 </a:t>
          </a:r>
          <a:r>
            <a:rPr lang="cs-CZ" sz="1200" baseline="0" dirty="0" smtClean="0"/>
            <a:t>Vznik ostrovů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Přírodní obraz Země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5D8F2B-010A-48AC-8EB2-A36FED969A11}" type="presOf" srcId="{A4836DAF-3E6B-4198-A089-B3C0D0384F2B}" destId="{36B74B1E-3C18-4C06-BA03-CB2EB266F8FF}" srcOrd="1" destOrd="0" presId="urn:microsoft.com/office/officeart/2005/8/layout/target3"/>
    <dgm:cxn modelId="{EBB93ABC-D72D-441F-A33E-0D4CBCFAF3D6}" type="presOf" srcId="{1D895EAB-76A7-41C6-9C6C-7D303AD4C23C}" destId="{347D85BD-7382-4413-9298-D06CC996458A}" srcOrd="0" destOrd="0" presId="urn:microsoft.com/office/officeart/2005/8/layout/target3"/>
    <dgm:cxn modelId="{42385D6F-2C78-407F-9ABA-4CF4E5D289C4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076365AF-5177-4242-9EB0-F3D9F77DFAD3}" type="presOf" srcId="{D9242A4C-F33A-42E2-BFA4-EC80805DCD32}" destId="{7DDB6D97-C311-42E1-B77C-B194BAE75773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7F578C-68B4-4939-A694-3CBEFBCBF06D}" type="presOf" srcId="{D9242A4C-F33A-42E2-BFA4-EC80805DCD32}" destId="{5A434D34-FA65-40B0-A4CE-3A1E2B14A215}" srcOrd="1" destOrd="0" presId="urn:microsoft.com/office/officeart/2005/8/layout/target3"/>
    <dgm:cxn modelId="{B7D0CEFA-B312-46AF-AC38-5E393C60E4F3}" type="presOf" srcId="{ABD4D77B-BA54-4DFB-A762-4C734220F9AA}" destId="{A6703DA5-6D74-4C8B-9C82-31DC93531BC2}" srcOrd="1" destOrd="0" presId="urn:microsoft.com/office/officeart/2005/8/layout/target3"/>
    <dgm:cxn modelId="{82FD53AF-627C-4064-9880-896A34DB32DE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66AF6DF-154F-481E-8C69-E5BDD31C13E4}" type="presOf" srcId="{FFA013E9-5C5D-404D-8688-08171EA7A387}" destId="{E1DA18CB-4B0A-4D0C-9459-15C4B327891F}" srcOrd="0" destOrd="0" presId="urn:microsoft.com/office/officeart/2005/8/layout/target3"/>
    <dgm:cxn modelId="{4D94DA94-3770-4C21-9E37-17CECA8D47D3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26D3F0C2-8CFE-4AB4-B675-8F5E045E8B13}" type="presOf" srcId="{DAAD5A11-3EBC-47AE-AB1C-4F1B938732A7}" destId="{2D933DCE-BBEA-46A5-98BC-CA41A7DBB761}" srcOrd="0" destOrd="0" presId="urn:microsoft.com/office/officeart/2005/8/layout/target3"/>
    <dgm:cxn modelId="{A0D4CF9C-2F5F-4904-90D1-7DD0D67FFD1A}" type="presOf" srcId="{1D895EAB-76A7-41C6-9C6C-7D303AD4C23C}" destId="{94413E88-B296-45A5-9057-6B5765B63A8F}" srcOrd="1" destOrd="0" presId="urn:microsoft.com/office/officeart/2005/8/layout/target3"/>
    <dgm:cxn modelId="{859FDBEB-0FB2-402C-8885-BCD1A9355A39}" type="presParOf" srcId="{2D933DCE-BBEA-46A5-98BC-CA41A7DBB761}" destId="{D3A73299-62A4-4767-8E25-C16133A0B902}" srcOrd="0" destOrd="0" presId="urn:microsoft.com/office/officeart/2005/8/layout/target3"/>
    <dgm:cxn modelId="{C14678B2-C179-49E5-AC46-A7F5D6F84A1F}" type="presParOf" srcId="{2D933DCE-BBEA-46A5-98BC-CA41A7DBB761}" destId="{EE30B2AF-DDC9-42DB-9092-5595C6257A57}" srcOrd="1" destOrd="0" presId="urn:microsoft.com/office/officeart/2005/8/layout/target3"/>
    <dgm:cxn modelId="{B890FBA4-6AAB-4E80-B89A-BB90724AF0BE}" type="presParOf" srcId="{2D933DCE-BBEA-46A5-98BC-CA41A7DBB761}" destId="{E1DA18CB-4B0A-4D0C-9459-15C4B327891F}" srcOrd="2" destOrd="0" presId="urn:microsoft.com/office/officeart/2005/8/layout/target3"/>
    <dgm:cxn modelId="{E8CF226C-2F69-4570-91BE-2FB02B3A5E98}" type="presParOf" srcId="{2D933DCE-BBEA-46A5-98BC-CA41A7DBB761}" destId="{29996EEB-8589-4AED-9C98-E2204A026234}" srcOrd="3" destOrd="0" presId="urn:microsoft.com/office/officeart/2005/8/layout/target3"/>
    <dgm:cxn modelId="{7924687F-8F37-42B9-A8A7-1BFA5AFDA19A}" type="presParOf" srcId="{2D933DCE-BBEA-46A5-98BC-CA41A7DBB761}" destId="{056AE7B2-579D-40D1-A57C-4E33BFED76BE}" srcOrd="4" destOrd="0" presId="urn:microsoft.com/office/officeart/2005/8/layout/target3"/>
    <dgm:cxn modelId="{B0E234B7-85D9-4923-A303-D08BD044D2E6}" type="presParOf" srcId="{2D933DCE-BBEA-46A5-98BC-CA41A7DBB761}" destId="{4F0AD45D-7E6A-4C4A-90DF-90E27C4B175D}" srcOrd="5" destOrd="0" presId="urn:microsoft.com/office/officeart/2005/8/layout/target3"/>
    <dgm:cxn modelId="{19861017-87BB-4ED4-A88A-FFEB9A533291}" type="presParOf" srcId="{2D933DCE-BBEA-46A5-98BC-CA41A7DBB761}" destId="{1804A346-BBD3-438B-AE0F-7BEBB1E2AF96}" srcOrd="6" destOrd="0" presId="urn:microsoft.com/office/officeart/2005/8/layout/target3"/>
    <dgm:cxn modelId="{123AF2A9-428A-485B-AE44-E5A2A533E584}" type="presParOf" srcId="{2D933DCE-BBEA-46A5-98BC-CA41A7DBB761}" destId="{60CB9877-708D-4C64-AA73-CFD3F3076BC2}" srcOrd="7" destOrd="0" presId="urn:microsoft.com/office/officeart/2005/8/layout/target3"/>
    <dgm:cxn modelId="{D294A836-6219-4F6A-9F76-5ABE6529FA0B}" type="presParOf" srcId="{2D933DCE-BBEA-46A5-98BC-CA41A7DBB761}" destId="{347D85BD-7382-4413-9298-D06CC996458A}" srcOrd="8" destOrd="0" presId="urn:microsoft.com/office/officeart/2005/8/layout/target3"/>
    <dgm:cxn modelId="{1EEFB705-25C6-498D-B5B1-FA5F3179EE87}" type="presParOf" srcId="{2D933DCE-BBEA-46A5-98BC-CA41A7DBB761}" destId="{C4DD5B9C-4D9E-449D-A063-107A759DF3D1}" srcOrd="9" destOrd="0" presId="urn:microsoft.com/office/officeart/2005/8/layout/target3"/>
    <dgm:cxn modelId="{EC927BDC-BB70-44CB-906D-B8E4E1340AEC}" type="presParOf" srcId="{2D933DCE-BBEA-46A5-98BC-CA41A7DBB761}" destId="{CD515E15-5457-47F2-8109-A2A59D66C930}" srcOrd="10" destOrd="0" presId="urn:microsoft.com/office/officeart/2005/8/layout/target3"/>
    <dgm:cxn modelId="{791EA05D-7C86-440C-A6E6-5A4F3F677F58}" type="presParOf" srcId="{2D933DCE-BBEA-46A5-98BC-CA41A7DBB761}" destId="{7DDB6D97-C311-42E1-B77C-B194BAE75773}" srcOrd="11" destOrd="0" presId="urn:microsoft.com/office/officeart/2005/8/layout/target3"/>
    <dgm:cxn modelId="{15AADD7B-4B56-4E93-9898-14C182369806}" type="presParOf" srcId="{2D933DCE-BBEA-46A5-98BC-CA41A7DBB761}" destId="{DE2B4424-17B1-4404-A13F-04051C43B79D}" srcOrd="12" destOrd="0" presId="urn:microsoft.com/office/officeart/2005/8/layout/target3"/>
    <dgm:cxn modelId="{EC5FC609-40EA-4C7E-AAFA-862476FAC7FC}" type="presParOf" srcId="{2D933DCE-BBEA-46A5-98BC-CA41A7DBB761}" destId="{555607BD-8A1D-4EBB-825A-8C74A1FB0FFC}" srcOrd="13" destOrd="0" presId="urn:microsoft.com/office/officeart/2005/8/layout/target3"/>
    <dgm:cxn modelId="{78D6321C-867C-42EB-A243-A21F281AEACB}" type="presParOf" srcId="{2D933DCE-BBEA-46A5-98BC-CA41A7DBB761}" destId="{AAB7E4A6-9D01-402C-9D7A-6D30767F0B58}" srcOrd="14" destOrd="0" presId="urn:microsoft.com/office/officeart/2005/8/layout/target3"/>
    <dgm:cxn modelId="{1123EFD9-4EEE-4B9D-9047-18BDD7C31D74}" type="presParOf" srcId="{2D933DCE-BBEA-46A5-98BC-CA41A7DBB761}" destId="{359A210A-E8C9-4FD6-9BC7-434F4455A6B5}" srcOrd="15" destOrd="0" presId="urn:microsoft.com/office/officeart/2005/8/layout/target3"/>
    <dgm:cxn modelId="{3FEB2E46-6209-407A-A3DD-4823FACDC2C8}" type="presParOf" srcId="{2D933DCE-BBEA-46A5-98BC-CA41A7DBB761}" destId="{36B74B1E-3C18-4C06-BA03-CB2EB266F8FF}" srcOrd="16" destOrd="0" presId="urn:microsoft.com/office/officeart/2005/8/layout/target3"/>
    <dgm:cxn modelId="{E79EA25D-1362-4E2A-A1C1-54BBC4B65282}" type="presParOf" srcId="{2D933DCE-BBEA-46A5-98BC-CA41A7DBB761}" destId="{94413E88-B296-45A5-9057-6B5765B63A8F}" srcOrd="17" destOrd="0" presId="urn:microsoft.com/office/officeart/2005/8/layout/target3"/>
    <dgm:cxn modelId="{50C4F496-B262-4B12-BD2D-CEBB287C58DC}" type="presParOf" srcId="{2D933DCE-BBEA-46A5-98BC-CA41A7DBB761}" destId="{5A434D34-FA65-40B0-A4CE-3A1E2B14A215}" srcOrd="18" destOrd="0" presId="urn:microsoft.com/office/officeart/2005/8/layout/target3"/>
    <dgm:cxn modelId="{C3C7C20A-EF27-423C-83ED-6257C360CDC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VY_32_INOVACE_14_03_20 </a:t>
          </a:r>
          <a:r>
            <a:rPr lang="cs-CZ" sz="1200" kern="1200" baseline="0" dirty="0" smtClean="0"/>
            <a:t>Vznik ostrovů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Přírodní obraz Země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42B2E6-04E4-40BA-AFD3-31B13B327E5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D7B326-F18A-43A8-9D21-0F2DAC603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81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9890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733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2942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7812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6258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1383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118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5038220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2096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3108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615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E7F2EB0-0FBF-40BB-88F7-112F1EA262D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C05D966-83BB-485A-BD53-489D843026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4.6.2013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8148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73396724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40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tématu: </a:t>
            </a:r>
            <a:r>
              <a:rPr lang="cs-CZ" b="1" dirty="0" smtClean="0"/>
              <a:t>VZNIK OSTROVŮ</a:t>
            </a:r>
          </a:p>
          <a:p>
            <a:r>
              <a:rPr lang="cs-CZ" dirty="0" smtClean="0"/>
              <a:t>Slide 3 – žáci vyhledávají v atlase ostrovy a sousostroví spolu s oceánem či mořem, který ho obklopuje</a:t>
            </a:r>
          </a:p>
          <a:p>
            <a:r>
              <a:rPr lang="cs-CZ" dirty="0" err="1" smtClean="0"/>
              <a:t>Slide</a:t>
            </a:r>
            <a:r>
              <a:rPr lang="cs-CZ" dirty="0" smtClean="0"/>
              <a:t> 4 – teorie</a:t>
            </a:r>
          </a:p>
          <a:p>
            <a:r>
              <a:rPr lang="cs-CZ" dirty="0" err="1" smtClean="0"/>
              <a:t>Slide</a:t>
            </a:r>
            <a:r>
              <a:rPr lang="cs-CZ" dirty="0" smtClean="0"/>
              <a:t> 5 – beseda – výhody a nevýhody domova na ostrově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099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vznikají ostrovy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Na mapě najdi ostrovy a přiřaď je k oceánu, ke kterému patří:</a:t>
            </a:r>
          </a:p>
          <a:p>
            <a:r>
              <a:rPr lang="cs-CZ" b="1" dirty="0" smtClean="0"/>
              <a:t>GRÓNSKO - ____________________</a:t>
            </a:r>
          </a:p>
          <a:p>
            <a:r>
              <a:rPr lang="cs-CZ" b="1" dirty="0" smtClean="0"/>
              <a:t>NOVÁ GUINEA - _________________</a:t>
            </a:r>
          </a:p>
          <a:p>
            <a:r>
              <a:rPr lang="cs-CZ" b="1" dirty="0" smtClean="0"/>
              <a:t>BORNEO - _____________________</a:t>
            </a:r>
          </a:p>
          <a:p>
            <a:r>
              <a:rPr lang="cs-CZ" b="1" dirty="0" smtClean="0"/>
              <a:t>MADAGASKAR - _________________</a:t>
            </a:r>
          </a:p>
          <a:p>
            <a:r>
              <a:rPr lang="cs-CZ" b="1" dirty="0" smtClean="0"/>
              <a:t>KRÉTA - _______________________</a:t>
            </a:r>
          </a:p>
          <a:p>
            <a:r>
              <a:rPr lang="cs-CZ" b="1" dirty="0" smtClean="0"/>
              <a:t>HAVAJSKÉ OSTROVY - ____________</a:t>
            </a:r>
          </a:p>
          <a:p>
            <a:r>
              <a:rPr lang="cs-CZ" sz="1800" i="1" dirty="0" smtClean="0"/>
              <a:t>(OSTROV  - kus pevniny oddělené od světadílu X SOUOSTROVÍ – skupina ostrovů oddělené od světadílu)</a:t>
            </a:r>
            <a:endParaRPr lang="cs-CZ" sz="1800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OSTROVŮ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PEVNINSKÉ OSTROVY </a:t>
            </a:r>
            <a:r>
              <a:rPr lang="cs-CZ" dirty="0" smtClean="0"/>
              <a:t>– ostrovy vzniklé oddělením části pevniny (Grónsko od Severní Ameriky nebo Britské ostrovy od Evropy)</a:t>
            </a:r>
          </a:p>
          <a:p>
            <a:r>
              <a:rPr lang="cs-CZ" b="1" dirty="0" smtClean="0"/>
              <a:t>SOPEČNÉ OSTROVY </a:t>
            </a:r>
            <a:r>
              <a:rPr lang="cs-CZ" dirty="0" smtClean="0"/>
              <a:t>– sopečná činnost i pod vodou           vrchol sopky vystupuje nad hladinu (Havajské ostrovy)</a:t>
            </a:r>
          </a:p>
          <a:p>
            <a:r>
              <a:rPr lang="cs-CZ" b="1" dirty="0" smtClean="0"/>
              <a:t>KORÁLOVÝ OSTROV = ATOL </a:t>
            </a:r>
            <a:r>
              <a:rPr lang="cs-CZ" dirty="0" smtClean="0"/>
              <a:t>– nízký a plochý prstenec korálového útesu, obklopující jezero vody uprostřed (Tahiti)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411760" y="3933056"/>
            <a:ext cx="78581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Bydlet na ostrově?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VÝHODY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NEVÝHODY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Zdroj: 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Červený P., Dokoupil J., Kopp J., Matušková A., Mentlík P., 2003, ZEMĚPIS 6 učebnice pro základní školy a víceletá gymnázia, </a:t>
            </a:r>
            <a:r>
              <a:rPr lang="cs-CZ" dirty="0" smtClean="0"/>
              <a:t>Fraus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98631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48</TotalTime>
  <Words>252</Words>
  <Application>Microsoft Office PowerPoint</Application>
  <PresentationFormat>Předvádění na obrazovce (4:3)</PresentationFormat>
  <Paragraphs>32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Austin</vt:lpstr>
      <vt:lpstr>1_Austin</vt:lpstr>
      <vt:lpstr>Prezentace aplikace PowerPoint</vt:lpstr>
      <vt:lpstr>Anotace</vt:lpstr>
      <vt:lpstr>Jak vznikají ostrovy ?</vt:lpstr>
      <vt:lpstr>VZNIK OSTROVŮ</vt:lpstr>
      <vt:lpstr>Bydlet na ostrově?</vt:lpstr>
      <vt:lpstr>Zdroj: 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se rodí hory</dc:title>
  <dc:creator>DDave</dc:creator>
  <cp:lastModifiedBy>user</cp:lastModifiedBy>
  <cp:revision>8</cp:revision>
  <dcterms:created xsi:type="dcterms:W3CDTF">2012-11-19T17:42:15Z</dcterms:created>
  <dcterms:modified xsi:type="dcterms:W3CDTF">2013-06-04T10:42:57Z</dcterms:modified>
</cp:coreProperties>
</file>