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2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Složení vzduchu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dusík</c:v>
                </c:pt>
                <c:pt idx="1">
                  <c:v>kyslík </c:v>
                </c:pt>
                <c:pt idx="2">
                  <c:v>ostatní látky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78</c:v>
                </c:pt>
                <c:pt idx="1">
                  <c:v>21</c:v>
                </c:pt>
                <c:pt idx="2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VY_32_INOVACE_14_05_20 </a:t>
          </a:r>
          <a:r>
            <a:rPr lang="cs-CZ" sz="1200" baseline="0" dirty="0" smtClean="0"/>
            <a:t>Atmosféra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F3D464-C1DA-46CF-ADE2-1440198D307D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36D7A31-F18E-4672-ABF1-89CBDCDEBC47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C247C04-3AD0-400D-843E-C538ABA1BE1A}" type="presOf" srcId="{ABD4D77B-BA54-4DFB-A762-4C734220F9AA}" destId="{AAB7E4A6-9D01-402C-9D7A-6D30767F0B58}" srcOrd="0" destOrd="0" presId="urn:microsoft.com/office/officeart/2005/8/layout/target3"/>
    <dgm:cxn modelId="{501A6876-D663-423E-BE9B-9FF69D118E2A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C5A4441-FDA8-4425-8C08-BC3B4F1FE028}" type="presOf" srcId="{D9242A4C-F33A-42E2-BFA4-EC80805DCD32}" destId="{5A434D34-FA65-40B0-A4CE-3A1E2B14A215}" srcOrd="1" destOrd="0" presId="urn:microsoft.com/office/officeart/2005/8/layout/target3"/>
    <dgm:cxn modelId="{827DC0DF-DD6D-4627-9553-97339984BFBC}" type="presOf" srcId="{DAAD5A11-3EBC-47AE-AB1C-4F1B938732A7}" destId="{2D933DCE-BBEA-46A5-98BC-CA41A7DBB761}" srcOrd="0" destOrd="0" presId="urn:microsoft.com/office/officeart/2005/8/layout/target3"/>
    <dgm:cxn modelId="{1CE8DE48-8F30-4FE0-83AA-338DF3D5F138}" type="presOf" srcId="{A4836DAF-3E6B-4198-A089-B3C0D0384F2B}" destId="{4F0AD45D-7E6A-4C4A-90DF-90E27C4B175D}" srcOrd="0" destOrd="0" presId="urn:microsoft.com/office/officeart/2005/8/layout/target3"/>
    <dgm:cxn modelId="{C298AC75-40AB-47F3-B425-13662375A906}" type="presOf" srcId="{FFA013E9-5C5D-404D-8688-08171EA7A387}" destId="{359A210A-E8C9-4FD6-9BC7-434F4455A6B5}" srcOrd="1" destOrd="0" presId="urn:microsoft.com/office/officeart/2005/8/layout/target3"/>
    <dgm:cxn modelId="{2A006D9E-C833-4F66-B191-C21013BB6B40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D5F83ED-48C7-48D0-A8AA-230EDF9AFC06}" type="presOf" srcId="{1D895EAB-76A7-41C6-9C6C-7D303AD4C23C}" destId="{347D85BD-7382-4413-9298-D06CC996458A}" srcOrd="0" destOrd="0" presId="urn:microsoft.com/office/officeart/2005/8/layout/target3"/>
    <dgm:cxn modelId="{CDC68F90-C62D-4259-AEB6-A3822257F740}" type="presOf" srcId="{D9242A4C-F33A-42E2-BFA4-EC80805DCD32}" destId="{7DDB6D97-C311-42E1-B77C-B194BAE75773}" srcOrd="0" destOrd="0" presId="urn:microsoft.com/office/officeart/2005/8/layout/target3"/>
    <dgm:cxn modelId="{0F5DAA50-6876-4BAA-B8BA-D3482408AAD3}" type="presParOf" srcId="{2D933DCE-BBEA-46A5-98BC-CA41A7DBB761}" destId="{D3A73299-62A4-4767-8E25-C16133A0B902}" srcOrd="0" destOrd="0" presId="urn:microsoft.com/office/officeart/2005/8/layout/target3"/>
    <dgm:cxn modelId="{25EC915D-1D70-4436-9E58-D2AC22E4A65B}" type="presParOf" srcId="{2D933DCE-BBEA-46A5-98BC-CA41A7DBB761}" destId="{EE30B2AF-DDC9-42DB-9092-5595C6257A57}" srcOrd="1" destOrd="0" presId="urn:microsoft.com/office/officeart/2005/8/layout/target3"/>
    <dgm:cxn modelId="{1EE48D09-2BD9-473A-822F-9BBC351315BB}" type="presParOf" srcId="{2D933DCE-BBEA-46A5-98BC-CA41A7DBB761}" destId="{E1DA18CB-4B0A-4D0C-9459-15C4B327891F}" srcOrd="2" destOrd="0" presId="urn:microsoft.com/office/officeart/2005/8/layout/target3"/>
    <dgm:cxn modelId="{77EFF986-11FB-44F0-BF1B-BAE52D80C82D}" type="presParOf" srcId="{2D933DCE-BBEA-46A5-98BC-CA41A7DBB761}" destId="{29996EEB-8589-4AED-9C98-E2204A026234}" srcOrd="3" destOrd="0" presId="urn:microsoft.com/office/officeart/2005/8/layout/target3"/>
    <dgm:cxn modelId="{C0F784E8-7F57-427E-BF40-21970EBFD0D9}" type="presParOf" srcId="{2D933DCE-BBEA-46A5-98BC-CA41A7DBB761}" destId="{056AE7B2-579D-40D1-A57C-4E33BFED76BE}" srcOrd="4" destOrd="0" presId="urn:microsoft.com/office/officeart/2005/8/layout/target3"/>
    <dgm:cxn modelId="{3080450C-0F93-43B9-A9D9-C64DD651134E}" type="presParOf" srcId="{2D933DCE-BBEA-46A5-98BC-CA41A7DBB761}" destId="{4F0AD45D-7E6A-4C4A-90DF-90E27C4B175D}" srcOrd="5" destOrd="0" presId="urn:microsoft.com/office/officeart/2005/8/layout/target3"/>
    <dgm:cxn modelId="{7B439DF5-F724-433A-AF28-0B6551F73CF2}" type="presParOf" srcId="{2D933DCE-BBEA-46A5-98BC-CA41A7DBB761}" destId="{1804A346-BBD3-438B-AE0F-7BEBB1E2AF96}" srcOrd="6" destOrd="0" presId="urn:microsoft.com/office/officeart/2005/8/layout/target3"/>
    <dgm:cxn modelId="{7E4C7EEF-B9D5-4967-8D2E-E5870F00461E}" type="presParOf" srcId="{2D933DCE-BBEA-46A5-98BC-CA41A7DBB761}" destId="{60CB9877-708D-4C64-AA73-CFD3F3076BC2}" srcOrd="7" destOrd="0" presId="urn:microsoft.com/office/officeart/2005/8/layout/target3"/>
    <dgm:cxn modelId="{44C8412D-054F-4AB9-BCF8-E0E51038FB25}" type="presParOf" srcId="{2D933DCE-BBEA-46A5-98BC-CA41A7DBB761}" destId="{347D85BD-7382-4413-9298-D06CC996458A}" srcOrd="8" destOrd="0" presId="urn:microsoft.com/office/officeart/2005/8/layout/target3"/>
    <dgm:cxn modelId="{A42E58F4-91A5-4D98-9FD8-AE38AEBFCA4F}" type="presParOf" srcId="{2D933DCE-BBEA-46A5-98BC-CA41A7DBB761}" destId="{C4DD5B9C-4D9E-449D-A063-107A759DF3D1}" srcOrd="9" destOrd="0" presId="urn:microsoft.com/office/officeart/2005/8/layout/target3"/>
    <dgm:cxn modelId="{C2366E52-C5D3-46A5-AB9A-306A01E57EF3}" type="presParOf" srcId="{2D933DCE-BBEA-46A5-98BC-CA41A7DBB761}" destId="{CD515E15-5457-47F2-8109-A2A59D66C930}" srcOrd="10" destOrd="0" presId="urn:microsoft.com/office/officeart/2005/8/layout/target3"/>
    <dgm:cxn modelId="{6A404C6B-DCC8-4A36-91CE-4D6B6BF38858}" type="presParOf" srcId="{2D933DCE-BBEA-46A5-98BC-CA41A7DBB761}" destId="{7DDB6D97-C311-42E1-B77C-B194BAE75773}" srcOrd="11" destOrd="0" presId="urn:microsoft.com/office/officeart/2005/8/layout/target3"/>
    <dgm:cxn modelId="{5963DA7E-C189-4361-8B91-64D42FBE285B}" type="presParOf" srcId="{2D933DCE-BBEA-46A5-98BC-CA41A7DBB761}" destId="{DE2B4424-17B1-4404-A13F-04051C43B79D}" srcOrd="12" destOrd="0" presId="urn:microsoft.com/office/officeart/2005/8/layout/target3"/>
    <dgm:cxn modelId="{C624627F-800E-44AB-8BE8-E2B5FDB68368}" type="presParOf" srcId="{2D933DCE-BBEA-46A5-98BC-CA41A7DBB761}" destId="{555607BD-8A1D-4EBB-825A-8C74A1FB0FFC}" srcOrd="13" destOrd="0" presId="urn:microsoft.com/office/officeart/2005/8/layout/target3"/>
    <dgm:cxn modelId="{10CA6004-AF28-43B4-964F-872A75C6FA31}" type="presParOf" srcId="{2D933DCE-BBEA-46A5-98BC-CA41A7DBB761}" destId="{AAB7E4A6-9D01-402C-9D7A-6D30767F0B58}" srcOrd="14" destOrd="0" presId="urn:microsoft.com/office/officeart/2005/8/layout/target3"/>
    <dgm:cxn modelId="{4BEBE0F9-DE60-4F03-B5AB-8356C17568C1}" type="presParOf" srcId="{2D933DCE-BBEA-46A5-98BC-CA41A7DBB761}" destId="{359A210A-E8C9-4FD6-9BC7-434F4455A6B5}" srcOrd="15" destOrd="0" presId="urn:microsoft.com/office/officeart/2005/8/layout/target3"/>
    <dgm:cxn modelId="{CC98DA1A-387B-4C9E-BB39-7B7FE31CB8C2}" type="presParOf" srcId="{2D933DCE-BBEA-46A5-98BC-CA41A7DBB761}" destId="{36B74B1E-3C18-4C06-BA03-CB2EB266F8FF}" srcOrd="16" destOrd="0" presId="urn:microsoft.com/office/officeart/2005/8/layout/target3"/>
    <dgm:cxn modelId="{E90F4F65-ED18-465A-9E4F-14394EBF9143}" type="presParOf" srcId="{2D933DCE-BBEA-46A5-98BC-CA41A7DBB761}" destId="{94413E88-B296-45A5-9057-6B5765B63A8F}" srcOrd="17" destOrd="0" presId="urn:microsoft.com/office/officeart/2005/8/layout/target3"/>
    <dgm:cxn modelId="{07A0CEE6-E846-4B2C-AD5D-B135FFAE6348}" type="presParOf" srcId="{2D933DCE-BBEA-46A5-98BC-CA41A7DBB761}" destId="{5A434D34-FA65-40B0-A4CE-3A1E2B14A215}" srcOrd="18" destOrd="0" presId="urn:microsoft.com/office/officeart/2005/8/layout/target3"/>
    <dgm:cxn modelId="{BE9E2551-F2A4-41A3-9A87-EB0D0BA6F96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VY_32_INOVACE_14_05_20 </a:t>
          </a:r>
          <a:r>
            <a:rPr lang="cs-CZ" sz="1200" kern="1200" baseline="0" dirty="0" smtClean="0"/>
            <a:t>Atmosféra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34111A-2AAF-4AB7-8CC0-6473A7D73C59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7A5922-68FD-409F-808A-B3F0A093E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856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402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53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41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667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619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313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051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135722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069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927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13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581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7894381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41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tématu: </a:t>
            </a:r>
            <a:r>
              <a:rPr lang="cs-CZ" b="1" dirty="0" smtClean="0"/>
              <a:t>Atmosféra</a:t>
            </a:r>
          </a:p>
          <a:p>
            <a:r>
              <a:rPr lang="cs-CZ" dirty="0" smtClean="0"/>
              <a:t>Slide 3 – motivační rozhovor</a:t>
            </a:r>
          </a:p>
          <a:p>
            <a:r>
              <a:rPr lang="cs-CZ" dirty="0" smtClean="0"/>
              <a:t>Slide 4 -5 – teorie k atmosféře</a:t>
            </a:r>
          </a:p>
          <a:p>
            <a:r>
              <a:rPr lang="cs-CZ" dirty="0" smtClean="0"/>
              <a:t>Slide 6 – samostatná práce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063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Atmosféra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/>
              <a:t>Co dýcháš?</a:t>
            </a:r>
          </a:p>
          <a:p>
            <a:pPr algn="ctr"/>
            <a:r>
              <a:rPr lang="cs-CZ" b="1" dirty="0" smtClean="0"/>
              <a:t>Kde všude se vzduch vyskytuje?</a:t>
            </a:r>
          </a:p>
          <a:p>
            <a:pPr algn="ctr"/>
            <a:r>
              <a:rPr lang="cs-CZ" b="1" dirty="0" smtClean="0"/>
              <a:t>Kde se dýchá špatně?</a:t>
            </a:r>
          </a:p>
          <a:p>
            <a:pPr algn="ctr"/>
            <a:r>
              <a:rPr lang="cs-CZ" b="1" dirty="0" smtClean="0"/>
              <a:t>Kde se dýchá dobře?</a:t>
            </a:r>
          </a:p>
          <a:p>
            <a:pPr algn="ctr"/>
            <a:r>
              <a:rPr lang="cs-CZ" b="1" dirty="0" smtClean="0"/>
              <a:t>Je vzduch čistý?</a:t>
            </a:r>
          </a:p>
          <a:p>
            <a:pPr algn="ctr"/>
            <a:r>
              <a:rPr lang="cs-CZ" b="1" dirty="0" smtClean="0"/>
              <a:t>Co musíš udělat pro čistý vzduch?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06981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Atmosféra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= vzdušný obal Země</a:t>
            </a:r>
          </a:p>
          <a:p>
            <a:r>
              <a:rPr lang="cs-CZ" b="1" dirty="0" smtClean="0"/>
              <a:t>Výška – několik stovek km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Směrem do výšky</a:t>
            </a:r>
          </a:p>
          <a:p>
            <a:pPr marL="68580" indent="0">
              <a:buNone/>
            </a:pPr>
            <a:r>
              <a:rPr lang="cs-CZ" b="1" dirty="0"/>
              <a:t>k</a:t>
            </a:r>
            <a:r>
              <a:rPr lang="cs-CZ" b="1" dirty="0" smtClean="0"/>
              <a:t>lesá ________ a ____</a:t>
            </a:r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endParaRPr lang="cs-CZ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3339257802"/>
              </p:ext>
            </p:extLst>
          </p:nvPr>
        </p:nvGraphicFramePr>
        <p:xfrm>
          <a:off x="4211960" y="3356992"/>
          <a:ext cx="4392488" cy="28083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12474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Atmosféra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Tlak vzduchu (Pascalech</a:t>
            </a:r>
            <a:r>
              <a:rPr lang="cs-CZ" dirty="0" smtClean="0"/>
              <a:t>)  – s výškou klesá</a:t>
            </a:r>
          </a:p>
          <a:p>
            <a:pPr lvl="1"/>
            <a:r>
              <a:rPr lang="cs-CZ" dirty="0" smtClean="0"/>
              <a:t>Tlaková výše – jasno, mrazivo </a:t>
            </a:r>
          </a:p>
          <a:p>
            <a:pPr lvl="1"/>
            <a:r>
              <a:rPr lang="cs-CZ" dirty="0" smtClean="0"/>
              <a:t>Tlaková níže  – oblačno s trvalými srážkami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55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93610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Rozhodni o pravdivosti tvrzení, chybné oprav na správné </a:t>
            </a:r>
            <a:r>
              <a:rPr lang="cs-CZ" b="1" dirty="0" smtClean="0">
                <a:sym typeface="Wingdings" pitchFamily="2" charset="2"/>
              </a:rPr>
              <a:t>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3915797"/>
          </a:xfrm>
        </p:spPr>
        <p:txBody>
          <a:bodyPr/>
          <a:lstStyle/>
          <a:p>
            <a:r>
              <a:rPr lang="cs-CZ" dirty="0" smtClean="0"/>
              <a:t>1)Podnebí je okamžitý stav ovzduší. </a:t>
            </a:r>
          </a:p>
          <a:p>
            <a:r>
              <a:rPr lang="cs-CZ" dirty="0" smtClean="0"/>
              <a:t>2) Tornáda se vyskytují v mírném podnebném pásu.</a:t>
            </a:r>
          </a:p>
          <a:p>
            <a:r>
              <a:rPr lang="cs-CZ" dirty="0" smtClean="0"/>
              <a:t>3)Při výstupu na vrchol Sněžky se bude oteplovat.</a:t>
            </a:r>
          </a:p>
          <a:p>
            <a:r>
              <a:rPr lang="cs-CZ" dirty="0" smtClean="0"/>
              <a:t>4)V atmosféře je nejvíce kyslíku. </a:t>
            </a:r>
          </a:p>
          <a:p>
            <a:r>
              <a:rPr lang="cs-CZ" dirty="0" smtClean="0"/>
              <a:t>5) Kyslík vydechují lidé. </a:t>
            </a:r>
          </a:p>
          <a:p>
            <a:r>
              <a:rPr lang="cs-CZ" dirty="0" smtClean="0"/>
              <a:t>6)Množství kyslíky </a:t>
            </a:r>
            <a:r>
              <a:rPr lang="cs-CZ" dirty="0" smtClean="0"/>
              <a:t>roste s nadmořskou výškou</a:t>
            </a:r>
            <a:r>
              <a:rPr lang="cs-CZ" dirty="0" smtClean="0"/>
              <a:t>.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422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Červený P., Dokoupil J., Kopp J., Matušková A., Mentlík P., 2003, ZEMĚPIS 6 učebnice pro základní školy a víceletá gymnázia, </a:t>
            </a:r>
            <a:r>
              <a:rPr lang="cs-CZ" dirty="0" smtClean="0"/>
              <a:t>Fraus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8472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241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Anotace</vt:lpstr>
      <vt:lpstr>Atmosféra</vt:lpstr>
      <vt:lpstr>Atmosféra</vt:lpstr>
      <vt:lpstr>Atmosféra</vt:lpstr>
      <vt:lpstr>Rozhodni o pravdivosti tvrzení, chybné oprav na správné  </vt:lpstr>
      <vt:lpstr>Zdroj: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11</cp:revision>
  <dcterms:created xsi:type="dcterms:W3CDTF">2012-09-20T05:09:29Z</dcterms:created>
  <dcterms:modified xsi:type="dcterms:W3CDTF">2013-06-04T10:47:24Z</dcterms:modified>
</cp:coreProperties>
</file>