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0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VY_32_INOVACE_14_06_20 Počasí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E6B108-0086-4428-A8E0-1D71527AB4A9}" type="presOf" srcId="{1D895EAB-76A7-41C6-9C6C-7D303AD4C23C}" destId="{94413E88-B296-45A5-9057-6B5765B63A8F}" srcOrd="1" destOrd="0" presId="urn:microsoft.com/office/officeart/2005/8/layout/target3"/>
    <dgm:cxn modelId="{90DCD7C6-2FE5-46EC-BCD0-B7E07FEF7292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C54BCF49-3DF5-423F-ADD0-293DABB27658}" type="presOf" srcId="{A4836DAF-3E6B-4198-A089-B3C0D0384F2B}" destId="{4F0AD45D-7E6A-4C4A-90DF-90E27C4B175D}" srcOrd="0" destOrd="0" presId="urn:microsoft.com/office/officeart/2005/8/layout/target3"/>
    <dgm:cxn modelId="{FC19F6EE-198F-4E76-A5BB-13BFD42D4DE7}" type="presOf" srcId="{DAAD5A11-3EBC-47AE-AB1C-4F1B938732A7}" destId="{2D933DCE-BBEA-46A5-98BC-CA41A7DBB761}" srcOrd="0" destOrd="0" presId="urn:microsoft.com/office/officeart/2005/8/layout/target3"/>
    <dgm:cxn modelId="{B108423D-DC87-4578-A6FC-933B6A721B81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6A7DA576-56AF-40E4-9F54-E80EBEF49066}" type="presOf" srcId="{1D895EAB-76A7-41C6-9C6C-7D303AD4C23C}" destId="{347D85BD-7382-4413-9298-D06CC996458A}" srcOrd="0" destOrd="0" presId="urn:microsoft.com/office/officeart/2005/8/layout/target3"/>
    <dgm:cxn modelId="{161552E5-FE9A-40F1-9A76-D155102F57D9}" type="presOf" srcId="{D9242A4C-F33A-42E2-BFA4-EC80805DCD32}" destId="{5A434D34-FA65-40B0-A4CE-3A1E2B14A215}" srcOrd="1" destOrd="0" presId="urn:microsoft.com/office/officeart/2005/8/layout/target3"/>
    <dgm:cxn modelId="{F27326FF-9533-4E92-A55B-C7AEFCB770F9}" type="presOf" srcId="{ABD4D77B-BA54-4DFB-A762-4C734220F9AA}" destId="{A6703DA5-6D74-4C8B-9C82-31DC93531BC2}" srcOrd="1" destOrd="0" presId="urn:microsoft.com/office/officeart/2005/8/layout/target3"/>
    <dgm:cxn modelId="{C9B44250-8954-458C-923C-316F374883C3}" type="presOf" srcId="{ABD4D77B-BA54-4DFB-A762-4C734220F9AA}" destId="{AAB7E4A6-9D01-402C-9D7A-6D30767F0B58}" srcOrd="0" destOrd="0" presId="urn:microsoft.com/office/officeart/2005/8/layout/target3"/>
    <dgm:cxn modelId="{57E54398-2E31-435D-82BC-A4D44A36E02A}" type="presOf" srcId="{FFA013E9-5C5D-404D-8688-08171EA7A387}" destId="{359A210A-E8C9-4FD6-9BC7-434F4455A6B5}" srcOrd="1" destOrd="0" presId="urn:microsoft.com/office/officeart/2005/8/layout/target3"/>
    <dgm:cxn modelId="{549AACB0-95F3-45EA-8359-E44297472E37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1DCE6F6-97C8-4003-B0C0-1B59DE02403B}" type="presParOf" srcId="{2D933DCE-BBEA-46A5-98BC-CA41A7DBB761}" destId="{D3A73299-62A4-4767-8E25-C16133A0B902}" srcOrd="0" destOrd="0" presId="urn:microsoft.com/office/officeart/2005/8/layout/target3"/>
    <dgm:cxn modelId="{22D0250A-6798-4B54-98F8-7176CED46773}" type="presParOf" srcId="{2D933DCE-BBEA-46A5-98BC-CA41A7DBB761}" destId="{EE30B2AF-DDC9-42DB-9092-5595C6257A57}" srcOrd="1" destOrd="0" presId="urn:microsoft.com/office/officeart/2005/8/layout/target3"/>
    <dgm:cxn modelId="{11F5C53B-6680-4024-B6FA-E14F8212C2F7}" type="presParOf" srcId="{2D933DCE-BBEA-46A5-98BC-CA41A7DBB761}" destId="{E1DA18CB-4B0A-4D0C-9459-15C4B327891F}" srcOrd="2" destOrd="0" presId="urn:microsoft.com/office/officeart/2005/8/layout/target3"/>
    <dgm:cxn modelId="{0D61F936-9134-45E1-8149-21D142E3B82C}" type="presParOf" srcId="{2D933DCE-BBEA-46A5-98BC-CA41A7DBB761}" destId="{29996EEB-8589-4AED-9C98-E2204A026234}" srcOrd="3" destOrd="0" presId="urn:microsoft.com/office/officeart/2005/8/layout/target3"/>
    <dgm:cxn modelId="{1304F21F-EA98-43D7-A6B3-69C8B6B607AB}" type="presParOf" srcId="{2D933DCE-BBEA-46A5-98BC-CA41A7DBB761}" destId="{056AE7B2-579D-40D1-A57C-4E33BFED76BE}" srcOrd="4" destOrd="0" presId="urn:microsoft.com/office/officeart/2005/8/layout/target3"/>
    <dgm:cxn modelId="{84A175A8-3367-4ED3-B72D-BC2EBD8342D3}" type="presParOf" srcId="{2D933DCE-BBEA-46A5-98BC-CA41A7DBB761}" destId="{4F0AD45D-7E6A-4C4A-90DF-90E27C4B175D}" srcOrd="5" destOrd="0" presId="urn:microsoft.com/office/officeart/2005/8/layout/target3"/>
    <dgm:cxn modelId="{D571250D-D45F-48DF-86AC-4CD985F31AAF}" type="presParOf" srcId="{2D933DCE-BBEA-46A5-98BC-CA41A7DBB761}" destId="{1804A346-BBD3-438B-AE0F-7BEBB1E2AF96}" srcOrd="6" destOrd="0" presId="urn:microsoft.com/office/officeart/2005/8/layout/target3"/>
    <dgm:cxn modelId="{AE23844A-0A9B-40C3-93A4-CD6619452BB7}" type="presParOf" srcId="{2D933DCE-BBEA-46A5-98BC-CA41A7DBB761}" destId="{60CB9877-708D-4C64-AA73-CFD3F3076BC2}" srcOrd="7" destOrd="0" presId="urn:microsoft.com/office/officeart/2005/8/layout/target3"/>
    <dgm:cxn modelId="{98D1DC99-4145-4A07-9DF7-6659B23EE3A6}" type="presParOf" srcId="{2D933DCE-BBEA-46A5-98BC-CA41A7DBB761}" destId="{347D85BD-7382-4413-9298-D06CC996458A}" srcOrd="8" destOrd="0" presId="urn:microsoft.com/office/officeart/2005/8/layout/target3"/>
    <dgm:cxn modelId="{09F3AC7A-7039-4068-B11E-056134144370}" type="presParOf" srcId="{2D933DCE-BBEA-46A5-98BC-CA41A7DBB761}" destId="{C4DD5B9C-4D9E-449D-A063-107A759DF3D1}" srcOrd="9" destOrd="0" presId="urn:microsoft.com/office/officeart/2005/8/layout/target3"/>
    <dgm:cxn modelId="{915434B1-77F7-4813-AA9B-106EEB502345}" type="presParOf" srcId="{2D933DCE-BBEA-46A5-98BC-CA41A7DBB761}" destId="{CD515E15-5457-47F2-8109-A2A59D66C930}" srcOrd="10" destOrd="0" presId="urn:microsoft.com/office/officeart/2005/8/layout/target3"/>
    <dgm:cxn modelId="{66F930B5-C450-4E07-950C-7DDD3B8603A7}" type="presParOf" srcId="{2D933DCE-BBEA-46A5-98BC-CA41A7DBB761}" destId="{7DDB6D97-C311-42E1-B77C-B194BAE75773}" srcOrd="11" destOrd="0" presId="urn:microsoft.com/office/officeart/2005/8/layout/target3"/>
    <dgm:cxn modelId="{4984D920-FEBC-4C08-98AF-C970A2B9E64F}" type="presParOf" srcId="{2D933DCE-BBEA-46A5-98BC-CA41A7DBB761}" destId="{DE2B4424-17B1-4404-A13F-04051C43B79D}" srcOrd="12" destOrd="0" presId="urn:microsoft.com/office/officeart/2005/8/layout/target3"/>
    <dgm:cxn modelId="{DE8C3339-0AD1-410E-A190-A9426F6D9CF6}" type="presParOf" srcId="{2D933DCE-BBEA-46A5-98BC-CA41A7DBB761}" destId="{555607BD-8A1D-4EBB-825A-8C74A1FB0FFC}" srcOrd="13" destOrd="0" presId="urn:microsoft.com/office/officeart/2005/8/layout/target3"/>
    <dgm:cxn modelId="{3391127D-700D-498C-9475-C3648663AC0A}" type="presParOf" srcId="{2D933DCE-BBEA-46A5-98BC-CA41A7DBB761}" destId="{AAB7E4A6-9D01-402C-9D7A-6D30767F0B58}" srcOrd="14" destOrd="0" presId="urn:microsoft.com/office/officeart/2005/8/layout/target3"/>
    <dgm:cxn modelId="{1BEB3E2F-9589-4CDA-91A5-5EA14504A864}" type="presParOf" srcId="{2D933DCE-BBEA-46A5-98BC-CA41A7DBB761}" destId="{359A210A-E8C9-4FD6-9BC7-434F4455A6B5}" srcOrd="15" destOrd="0" presId="urn:microsoft.com/office/officeart/2005/8/layout/target3"/>
    <dgm:cxn modelId="{EAE38101-36B3-48AF-87F7-28674B9A2E33}" type="presParOf" srcId="{2D933DCE-BBEA-46A5-98BC-CA41A7DBB761}" destId="{36B74B1E-3C18-4C06-BA03-CB2EB266F8FF}" srcOrd="16" destOrd="0" presId="urn:microsoft.com/office/officeart/2005/8/layout/target3"/>
    <dgm:cxn modelId="{696E96B3-FF8A-4019-AA46-9CC82BFB4D3E}" type="presParOf" srcId="{2D933DCE-BBEA-46A5-98BC-CA41A7DBB761}" destId="{94413E88-B296-45A5-9057-6B5765B63A8F}" srcOrd="17" destOrd="0" presId="urn:microsoft.com/office/officeart/2005/8/layout/target3"/>
    <dgm:cxn modelId="{895C9D0E-71C0-4804-A908-627D1C18A28F}" type="presParOf" srcId="{2D933DCE-BBEA-46A5-98BC-CA41A7DBB761}" destId="{5A434D34-FA65-40B0-A4CE-3A1E2B14A215}" srcOrd="18" destOrd="0" presId="urn:microsoft.com/office/officeart/2005/8/layout/target3"/>
    <dgm:cxn modelId="{90CBEE0E-1549-4139-970B-7C645C698DF4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VY_32_INOVACE_14_06_20 Počasí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E3EFA3-51EA-4351-A37B-B0AE03E1F365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E15E91-A5FF-420A-BE38-CC5B58EA64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788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5160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2311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1861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94984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4132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9353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6395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911079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4540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9843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5253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4795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casi.idnes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casi.idnes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97770455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7075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Počasí</a:t>
            </a:r>
          </a:p>
          <a:p>
            <a:r>
              <a:rPr lang="cs-CZ" dirty="0" smtClean="0"/>
              <a:t>Slide 3 – teorie</a:t>
            </a:r>
          </a:p>
          <a:p>
            <a:r>
              <a:rPr lang="cs-CZ" dirty="0" smtClean="0"/>
              <a:t>Slide 4 – PC učebna – žáci se seznamují </a:t>
            </a:r>
            <a:r>
              <a:rPr lang="cs-CZ" dirty="0" smtClean="0"/>
              <a:t>              s </a:t>
            </a:r>
            <a:r>
              <a:rPr lang="cs-CZ" dirty="0" smtClean="0"/>
              <a:t>družicemi a snaží se předpovědět počasí na další den podle postupu oblačnosti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314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Počasí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b="1" u="sng" dirty="0" smtClean="0"/>
              <a:t>Počasí </a:t>
            </a:r>
            <a:r>
              <a:rPr lang="cs-CZ" dirty="0" smtClean="0"/>
              <a:t>– okamžitý stav atmosféry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METEOROLOGIE</a:t>
            </a:r>
            <a:r>
              <a:rPr lang="cs-CZ" dirty="0" smtClean="0"/>
              <a:t> – </a:t>
            </a:r>
            <a:r>
              <a:rPr lang="cs-CZ" b="1" dirty="0" smtClean="0"/>
              <a:t>obor, který se zabývá jevy v atmosféře. </a:t>
            </a:r>
            <a:r>
              <a:rPr lang="cs-CZ" i="1" dirty="0" smtClean="0"/>
              <a:t>Meteorologové předpovídají:</a:t>
            </a:r>
          </a:p>
          <a:p>
            <a:pPr marL="68580" indent="0">
              <a:buNone/>
            </a:pPr>
            <a:r>
              <a:rPr lang="cs-CZ" i="1" dirty="0" smtClean="0"/>
              <a:t>- Směr a rychlost větru, množství a poloha oblačnosti, teplota vzduchu a srážky. 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707904" y="2852936"/>
            <a:ext cx="360040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8611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Počasí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www.pocasi.idnes.cz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1) Sleduj srážky a teploty během dvou dnů</a:t>
            </a:r>
          </a:p>
          <a:p>
            <a:r>
              <a:rPr lang="cs-CZ" dirty="0" smtClean="0"/>
              <a:t>2) Pokus se napsat předpověď počasí na zítra</a:t>
            </a:r>
          </a:p>
          <a:p>
            <a:r>
              <a:rPr lang="cs-CZ" dirty="0" smtClean="0"/>
              <a:t>3) DÚ- sleduj počasí na televizním programu ČT 1 a NOVA. Jaký je mezi nimi rozdíl?</a:t>
            </a:r>
          </a:p>
        </p:txBody>
      </p:sp>
    </p:spTree>
    <p:extLst>
      <p:ext uri="{BB962C8B-B14F-4D97-AF65-F5344CB8AC3E}">
        <p14:creationId xmlns:p14="http://schemas.microsoft.com/office/powerpoint/2010/main" xmlns="" val="2092687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Červený P., Dokoupil J., Kopp J., Matušková A., Mentlík P., 2003, ZEMĚPIS 6 učebnice pro základní školy a víceletá gymnázia, </a:t>
            </a:r>
            <a:r>
              <a:rPr lang="cs-CZ" dirty="0" smtClean="0"/>
              <a:t>Fraus</a:t>
            </a:r>
          </a:p>
          <a:p>
            <a:r>
              <a:rPr lang="cs-CZ" i="1" dirty="0" smtClean="0"/>
              <a:t>Předpověď počasí online: </a:t>
            </a:r>
            <a:r>
              <a:rPr lang="cs-CZ" dirty="0" smtClean="0">
                <a:hlinkClick r:id="rId2"/>
              </a:rPr>
              <a:t>www.pocasi.idnes.cz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73913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</TotalTime>
  <Words>204</Words>
  <Application>Microsoft Office PowerPoint</Application>
  <PresentationFormat>Předvádění na obrazovce (4:3)</PresentationFormat>
  <Paragraphs>26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1_Austin</vt:lpstr>
      <vt:lpstr>Snímek 1</vt:lpstr>
      <vt:lpstr>Anotace</vt:lpstr>
      <vt:lpstr>Počasí </vt:lpstr>
      <vt:lpstr>Počasí</vt:lpstr>
      <vt:lpstr>Zdroj: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3</cp:revision>
  <dcterms:created xsi:type="dcterms:W3CDTF">2013-05-29T09:49:59Z</dcterms:created>
  <dcterms:modified xsi:type="dcterms:W3CDTF">2013-06-12T08:38:42Z</dcterms:modified>
</cp:coreProperties>
</file>