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2" r:id="rId3"/>
    <p:sldId id="263" r:id="rId4"/>
    <p:sldId id="257" r:id="rId5"/>
    <p:sldId id="259" r:id="rId6"/>
    <p:sldId id="260" r:id="rId7"/>
    <p:sldId id="26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VY_32_INOVACE_14_10_20 Polární kraje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3D003F-BAE8-4494-ABB2-5415DE80AE98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6F711A4E-4E4D-485C-9198-904655F7CFA1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B066DC-9EBE-43FD-8095-B26ED74D5B62}" type="presOf" srcId="{ABD4D77B-BA54-4DFB-A762-4C734220F9AA}" destId="{A6703DA5-6D74-4C8B-9C82-31DC93531BC2}" srcOrd="1" destOrd="0" presId="urn:microsoft.com/office/officeart/2005/8/layout/target3"/>
    <dgm:cxn modelId="{46DAF284-9669-4BA6-B33D-A7A46C9564E2}" type="presOf" srcId="{ABD4D77B-BA54-4DFB-A762-4C734220F9AA}" destId="{AAB7E4A6-9D01-402C-9D7A-6D30767F0B58}" srcOrd="0" destOrd="0" presId="urn:microsoft.com/office/officeart/2005/8/layout/target3"/>
    <dgm:cxn modelId="{EB099F7D-AE4E-4005-8C0D-C435443F02D6}" type="presOf" srcId="{D9242A4C-F33A-42E2-BFA4-EC80805DCD32}" destId="{5A434D34-FA65-40B0-A4CE-3A1E2B14A215}" srcOrd="1" destOrd="0" presId="urn:microsoft.com/office/officeart/2005/8/layout/target3"/>
    <dgm:cxn modelId="{784C85A4-987B-4F35-961F-464E5121133F}" type="presOf" srcId="{FFA013E9-5C5D-404D-8688-08171EA7A387}" destId="{359A210A-E8C9-4FD6-9BC7-434F4455A6B5}" srcOrd="1" destOrd="0" presId="urn:microsoft.com/office/officeart/2005/8/layout/target3"/>
    <dgm:cxn modelId="{7529F43E-97F0-4422-ADED-BBAF9F1C03A5}" type="presOf" srcId="{FFA013E9-5C5D-404D-8688-08171EA7A387}" destId="{E1DA18CB-4B0A-4D0C-9459-15C4B327891F}" srcOrd="0" destOrd="0" presId="urn:microsoft.com/office/officeart/2005/8/layout/target3"/>
    <dgm:cxn modelId="{E3252D7A-2D7C-4B0D-8ABE-0B43B2FE2E48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2275E86D-F6A8-407C-8DE0-A6C586F7CEFD}" type="presOf" srcId="{A4836DAF-3E6B-4198-A089-B3C0D0384F2B}" destId="{4F0AD45D-7E6A-4C4A-90DF-90E27C4B175D}" srcOrd="0" destOrd="0" presId="urn:microsoft.com/office/officeart/2005/8/layout/target3"/>
    <dgm:cxn modelId="{5529CA8F-8EFF-445F-9187-15459C544613}" type="presOf" srcId="{1D895EAB-76A7-41C6-9C6C-7D303AD4C23C}" destId="{94413E88-B296-45A5-9057-6B5765B63A8F}" srcOrd="1" destOrd="0" presId="urn:microsoft.com/office/officeart/2005/8/layout/target3"/>
    <dgm:cxn modelId="{3DB61D58-AFFE-4F7C-A88C-7041C0ED6844}" type="presOf" srcId="{1D895EAB-76A7-41C6-9C6C-7D303AD4C23C}" destId="{347D85BD-7382-4413-9298-D06CC996458A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0DDBAA5-55EC-44A3-B253-E5E78027977B}" type="presParOf" srcId="{2D933DCE-BBEA-46A5-98BC-CA41A7DBB761}" destId="{D3A73299-62A4-4767-8E25-C16133A0B902}" srcOrd="0" destOrd="0" presId="urn:microsoft.com/office/officeart/2005/8/layout/target3"/>
    <dgm:cxn modelId="{21C98760-AE3E-41A4-A62B-4626D8DAEF55}" type="presParOf" srcId="{2D933DCE-BBEA-46A5-98BC-CA41A7DBB761}" destId="{EE30B2AF-DDC9-42DB-9092-5595C6257A57}" srcOrd="1" destOrd="0" presId="urn:microsoft.com/office/officeart/2005/8/layout/target3"/>
    <dgm:cxn modelId="{8144712B-EB21-429E-A0A3-CC1010BB9A99}" type="presParOf" srcId="{2D933DCE-BBEA-46A5-98BC-CA41A7DBB761}" destId="{E1DA18CB-4B0A-4D0C-9459-15C4B327891F}" srcOrd="2" destOrd="0" presId="urn:microsoft.com/office/officeart/2005/8/layout/target3"/>
    <dgm:cxn modelId="{85E4FC53-3F86-4B19-9EE8-A200FFE2DC94}" type="presParOf" srcId="{2D933DCE-BBEA-46A5-98BC-CA41A7DBB761}" destId="{29996EEB-8589-4AED-9C98-E2204A026234}" srcOrd="3" destOrd="0" presId="urn:microsoft.com/office/officeart/2005/8/layout/target3"/>
    <dgm:cxn modelId="{B356C63F-3F5A-4613-905F-0F7F30939D7B}" type="presParOf" srcId="{2D933DCE-BBEA-46A5-98BC-CA41A7DBB761}" destId="{056AE7B2-579D-40D1-A57C-4E33BFED76BE}" srcOrd="4" destOrd="0" presId="urn:microsoft.com/office/officeart/2005/8/layout/target3"/>
    <dgm:cxn modelId="{A0B355A5-9998-4357-B2C1-9828537E098F}" type="presParOf" srcId="{2D933DCE-BBEA-46A5-98BC-CA41A7DBB761}" destId="{4F0AD45D-7E6A-4C4A-90DF-90E27C4B175D}" srcOrd="5" destOrd="0" presId="urn:microsoft.com/office/officeart/2005/8/layout/target3"/>
    <dgm:cxn modelId="{3BAAAAF8-74E3-4697-8988-864EC1DAD55F}" type="presParOf" srcId="{2D933DCE-BBEA-46A5-98BC-CA41A7DBB761}" destId="{1804A346-BBD3-438B-AE0F-7BEBB1E2AF96}" srcOrd="6" destOrd="0" presId="urn:microsoft.com/office/officeart/2005/8/layout/target3"/>
    <dgm:cxn modelId="{4BDAF970-71CE-4A10-B1ED-153BFD6E3184}" type="presParOf" srcId="{2D933DCE-BBEA-46A5-98BC-CA41A7DBB761}" destId="{60CB9877-708D-4C64-AA73-CFD3F3076BC2}" srcOrd="7" destOrd="0" presId="urn:microsoft.com/office/officeart/2005/8/layout/target3"/>
    <dgm:cxn modelId="{C4E48915-5C38-4134-B22E-B57EC7533801}" type="presParOf" srcId="{2D933DCE-BBEA-46A5-98BC-CA41A7DBB761}" destId="{347D85BD-7382-4413-9298-D06CC996458A}" srcOrd="8" destOrd="0" presId="urn:microsoft.com/office/officeart/2005/8/layout/target3"/>
    <dgm:cxn modelId="{DDF4B2B0-881A-497C-BBB2-B8F8E7BF106C}" type="presParOf" srcId="{2D933DCE-BBEA-46A5-98BC-CA41A7DBB761}" destId="{C4DD5B9C-4D9E-449D-A063-107A759DF3D1}" srcOrd="9" destOrd="0" presId="urn:microsoft.com/office/officeart/2005/8/layout/target3"/>
    <dgm:cxn modelId="{5ED9CCB3-6D8F-4814-BEAF-161CE8566B0C}" type="presParOf" srcId="{2D933DCE-BBEA-46A5-98BC-CA41A7DBB761}" destId="{CD515E15-5457-47F2-8109-A2A59D66C930}" srcOrd="10" destOrd="0" presId="urn:microsoft.com/office/officeart/2005/8/layout/target3"/>
    <dgm:cxn modelId="{BCD10276-CC03-42C7-9DA1-AC5033485D18}" type="presParOf" srcId="{2D933DCE-BBEA-46A5-98BC-CA41A7DBB761}" destId="{7DDB6D97-C311-42E1-B77C-B194BAE75773}" srcOrd="11" destOrd="0" presId="urn:microsoft.com/office/officeart/2005/8/layout/target3"/>
    <dgm:cxn modelId="{6659D378-4426-4495-9E9C-87775D471E3A}" type="presParOf" srcId="{2D933DCE-BBEA-46A5-98BC-CA41A7DBB761}" destId="{DE2B4424-17B1-4404-A13F-04051C43B79D}" srcOrd="12" destOrd="0" presId="urn:microsoft.com/office/officeart/2005/8/layout/target3"/>
    <dgm:cxn modelId="{75A4813D-BEF2-419A-8CF8-868DD35845C4}" type="presParOf" srcId="{2D933DCE-BBEA-46A5-98BC-CA41A7DBB761}" destId="{555607BD-8A1D-4EBB-825A-8C74A1FB0FFC}" srcOrd="13" destOrd="0" presId="urn:microsoft.com/office/officeart/2005/8/layout/target3"/>
    <dgm:cxn modelId="{EB7CACCC-D223-454F-90AC-866824DEB8DE}" type="presParOf" srcId="{2D933DCE-BBEA-46A5-98BC-CA41A7DBB761}" destId="{AAB7E4A6-9D01-402C-9D7A-6D30767F0B58}" srcOrd="14" destOrd="0" presId="urn:microsoft.com/office/officeart/2005/8/layout/target3"/>
    <dgm:cxn modelId="{9ED9BA77-283E-43AF-9F3A-841D41577F9C}" type="presParOf" srcId="{2D933DCE-BBEA-46A5-98BC-CA41A7DBB761}" destId="{359A210A-E8C9-4FD6-9BC7-434F4455A6B5}" srcOrd="15" destOrd="0" presId="urn:microsoft.com/office/officeart/2005/8/layout/target3"/>
    <dgm:cxn modelId="{12D75543-0591-498E-AA27-EFC51462C525}" type="presParOf" srcId="{2D933DCE-BBEA-46A5-98BC-CA41A7DBB761}" destId="{36B74B1E-3C18-4C06-BA03-CB2EB266F8FF}" srcOrd="16" destOrd="0" presId="urn:microsoft.com/office/officeart/2005/8/layout/target3"/>
    <dgm:cxn modelId="{3E473A19-54AA-4CE7-A229-E32868AEA717}" type="presParOf" srcId="{2D933DCE-BBEA-46A5-98BC-CA41A7DBB761}" destId="{94413E88-B296-45A5-9057-6B5765B63A8F}" srcOrd="17" destOrd="0" presId="urn:microsoft.com/office/officeart/2005/8/layout/target3"/>
    <dgm:cxn modelId="{E49AEC58-184C-4F94-BC72-43A091B35180}" type="presParOf" srcId="{2D933DCE-BBEA-46A5-98BC-CA41A7DBB761}" destId="{5A434D34-FA65-40B0-A4CE-3A1E2B14A215}" srcOrd="18" destOrd="0" presId="urn:microsoft.com/office/officeart/2005/8/layout/target3"/>
    <dgm:cxn modelId="{70F3ECA5-A4AB-4391-BA6C-E1DE31C76CDA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VY_32_INOVACE_14_10_20 Polární kraje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F4FC61-E5E7-436B-BB40-4F657C4073C1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989AA1-35EE-42E9-A237-DFD805E037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912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33339A1-25C9-4812-9D9D-0F7924EEF5A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E9671B0-43DF-42DE-B111-32413ADB5C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339A1-25C9-4812-9D9D-0F7924EEF5A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71B0-43DF-42DE-B111-32413ADB5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339A1-25C9-4812-9D9D-0F7924EEF5A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71B0-43DF-42DE-B111-32413ADB5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339A1-25C9-4812-9D9D-0F7924EEF5A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71B0-43DF-42DE-B111-32413ADB5C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339A1-25C9-4812-9D9D-0F7924EEF5A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71B0-43DF-42DE-B111-32413ADB5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339A1-25C9-4812-9D9D-0F7924EEF5A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71B0-43DF-42DE-B111-32413ADB5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339A1-25C9-4812-9D9D-0F7924EEF5A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71B0-43DF-42DE-B111-32413ADB5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339A1-25C9-4812-9D9D-0F7924EEF5A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71B0-43DF-42DE-B111-32413ADB5C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339A1-25C9-4812-9D9D-0F7924EEF5A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71B0-43DF-42DE-B111-32413ADB5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339A1-25C9-4812-9D9D-0F7924EEF5A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71B0-43DF-42DE-B111-32413ADB5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339A1-25C9-4812-9D9D-0F7924EEF5A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71B0-43DF-42DE-B111-32413ADB5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13797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38816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27004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74219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84593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58852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20345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9562704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62298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71280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3511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33339A1-25C9-4812-9D9D-0F7924EEF5A7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E9671B0-43DF-42DE-B111-32413ADB5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4798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3/3f/155_-_Glacier_Perito_Moreno_-_Panorama_de_la_partie_nord_-_Janvier_2010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155_-_Glacier_Perito_Moreno_-_Panorama_de_la_partie_nord_-_Janvier_2010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na téma: Polární kraje </a:t>
            </a:r>
          </a:p>
          <a:p>
            <a:r>
              <a:rPr lang="cs-CZ" dirty="0" smtClean="0"/>
              <a:t>Slide 3 – 5 – na základě výukového rozhovoru s žáky postupně probereme polární kraje</a:t>
            </a:r>
          </a:p>
          <a:p>
            <a:r>
              <a:rPr lang="cs-CZ" dirty="0" smtClean="0"/>
              <a:t>Slide 6 – práce s atlasem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7799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Polární kraje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zemských pólů </a:t>
            </a:r>
          </a:p>
          <a:p>
            <a:r>
              <a:rPr lang="cs-CZ" dirty="0" smtClean="0"/>
              <a:t>Mocné ledovce pokrývají obrovské plochy – LEDOVCE PEVNINSKÉ</a:t>
            </a:r>
          </a:p>
          <a:p>
            <a:pPr marL="68580" indent="0">
              <a:buNone/>
            </a:pPr>
            <a:endParaRPr lang="cs-CZ" dirty="0" smtClean="0"/>
          </a:p>
          <a:p>
            <a:endParaRPr lang="cs-CZ" sz="1600" dirty="0"/>
          </a:p>
        </p:txBody>
      </p:sp>
      <p:pic>
        <p:nvPicPr>
          <p:cNvPr id="1026" name="Picture 2" descr="Soubor:155 - Glacier Perito Moreno - Panorama de la partie nord - Janvier 201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77071"/>
            <a:ext cx="7591425" cy="122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301208"/>
            <a:ext cx="30243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Zdroj:www.</a:t>
            </a:r>
            <a:r>
              <a:rPr lang="cs-CZ" sz="1000" dirty="0" err="1" smtClean="0"/>
              <a:t>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987818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1) Severní polární kraje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Ostrov </a:t>
            </a:r>
            <a:r>
              <a:rPr lang="cs-CZ" b="1" dirty="0" smtClean="0"/>
              <a:t>Grónsko</a:t>
            </a:r>
            <a:r>
              <a:rPr lang="cs-CZ" dirty="0" smtClean="0"/>
              <a:t> – život jen na pobřeží, vnitrozemí liduprázdné.</a:t>
            </a:r>
          </a:p>
          <a:p>
            <a:r>
              <a:rPr lang="cs-CZ" dirty="0" smtClean="0"/>
              <a:t>Pokryt pevninským ledovcem - __________</a:t>
            </a:r>
          </a:p>
          <a:p>
            <a:r>
              <a:rPr lang="cs-CZ" dirty="0" smtClean="0"/>
              <a:t>Zvířata – hustá srst, podkožní tuk</a:t>
            </a:r>
          </a:p>
          <a:p>
            <a:r>
              <a:rPr lang="cs-CZ" dirty="0" smtClean="0"/>
              <a:t>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2246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2) Jižní polární  kraje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ANTARKTIDA </a:t>
            </a:r>
          </a:p>
          <a:p>
            <a:r>
              <a:rPr lang="cs-CZ" dirty="0" smtClean="0"/>
              <a:t>Není trvalé osídlení – jen vědecké stanice</a:t>
            </a:r>
          </a:p>
          <a:p>
            <a:r>
              <a:rPr lang="cs-CZ" dirty="0" smtClean="0"/>
              <a:t>Pod ledem – velké zásoby uhlí</a:t>
            </a:r>
          </a:p>
          <a:p>
            <a:r>
              <a:rPr lang="cs-CZ" dirty="0" smtClean="0"/>
              <a:t>Přísná ochrana prostředí</a:t>
            </a:r>
          </a:p>
          <a:p>
            <a:r>
              <a:rPr lang="cs-CZ" b="1" dirty="0" err="1" smtClean="0"/>
              <a:t>Roald</a:t>
            </a:r>
            <a:r>
              <a:rPr lang="cs-CZ" b="1" dirty="0" smtClean="0"/>
              <a:t> Amundsen </a:t>
            </a:r>
            <a:r>
              <a:rPr lang="cs-CZ" dirty="0" smtClean="0"/>
              <a:t>– 1911- dobyl Jižní pól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56004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Práce s atlasem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Které mořské proudy omývají Grónsko?</a:t>
            </a:r>
          </a:p>
          <a:p>
            <a:r>
              <a:rPr lang="cs-CZ" dirty="0" smtClean="0"/>
              <a:t>_______________________________________</a:t>
            </a:r>
          </a:p>
          <a:p>
            <a:r>
              <a:rPr lang="cs-CZ" dirty="0" smtClean="0"/>
              <a:t>2) Jaká je lednová teplota ve vnitrozemí Grónska? _____________________________</a:t>
            </a:r>
          </a:p>
          <a:p>
            <a:r>
              <a:rPr lang="cs-CZ" dirty="0" smtClean="0"/>
              <a:t>3) Jaká je lednová teplota ve vnitrozemí Antarktidy? ____________________________</a:t>
            </a:r>
          </a:p>
          <a:p>
            <a:r>
              <a:rPr lang="cs-CZ" dirty="0" smtClean="0"/>
              <a:t>Které oceány obklopují Grónsko?</a:t>
            </a:r>
          </a:p>
          <a:p>
            <a:r>
              <a:rPr lang="cs-CZ" dirty="0" smtClean="0"/>
              <a:t>________________________________________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0077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smtClean="0"/>
              <a:t>Fraus</a:t>
            </a:r>
          </a:p>
          <a:p>
            <a:endParaRPr lang="cs-CZ" dirty="0" smtClean="0">
              <a:hlinkClick r:id="rId2"/>
            </a:endParaRPr>
          </a:p>
          <a:p>
            <a:r>
              <a:rPr lang="cs-CZ" sz="1200" dirty="0"/>
              <a:t>Martin </a:t>
            </a:r>
            <a:r>
              <a:rPr lang="cs-CZ" sz="1200" dirty="0" smtClean="0"/>
              <a:t>St-</a:t>
            </a:r>
            <a:r>
              <a:rPr lang="cs-CZ" sz="1200" dirty="0" err="1" smtClean="0"/>
              <a:t>Amant,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5. 1 .2013]. </a:t>
            </a:r>
            <a:r>
              <a:rPr lang="cs-CZ" sz="1200" dirty="0"/>
              <a:t>Dostupný na WWW: 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://cs.wikipedia.org/wiki/Soubor:155_-_Glacier_Perito_Moreno_-_Panorama_de_la_partie_nord_-_</a:t>
            </a:r>
            <a:r>
              <a:rPr lang="cs-CZ" sz="1200" dirty="0" smtClean="0">
                <a:hlinkClick r:id="rId2"/>
              </a:rPr>
              <a:t>Janvier_2010.jpg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34</TotalTime>
  <Words>257</Words>
  <Application>Microsoft Office PowerPoint</Application>
  <PresentationFormat>Předvádění na obrazovce (4:3)</PresentationFormat>
  <Paragraphs>37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1_Austin</vt:lpstr>
      <vt:lpstr>Snímek 1</vt:lpstr>
      <vt:lpstr>Anotace</vt:lpstr>
      <vt:lpstr>Polární kraje</vt:lpstr>
      <vt:lpstr>1) Severní polární kraje</vt:lpstr>
      <vt:lpstr>2) Jižní polární  kraje</vt:lpstr>
      <vt:lpstr>Práce s atlasem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POLÁRNÍ KRAJE</dc:title>
  <dc:creator>user</dc:creator>
  <cp:lastModifiedBy>Dum</cp:lastModifiedBy>
  <cp:revision>5</cp:revision>
  <dcterms:created xsi:type="dcterms:W3CDTF">2013-01-08T11:43:20Z</dcterms:created>
  <dcterms:modified xsi:type="dcterms:W3CDTF">2013-06-12T08:45:03Z</dcterms:modified>
</cp:coreProperties>
</file>