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65" r:id="rId4"/>
    <p:sldId id="263" r:id="rId5"/>
    <p:sldId id="257" r:id="rId6"/>
    <p:sldId id="258" r:id="rId7"/>
    <p:sldId id="259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VY_32_INOVACE_14_12_20 Tajga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A551174-3460-41AF-9770-3B76E1B9C273}" type="presOf" srcId="{ABD4D77B-BA54-4DFB-A762-4C734220F9AA}" destId="{A6703DA5-6D74-4C8B-9C82-31DC93531BC2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AF397FCA-568D-4967-A7FB-A7C72547B139}" type="presOf" srcId="{1D895EAB-76A7-41C6-9C6C-7D303AD4C23C}" destId="{347D85BD-7382-4413-9298-D06CC996458A}" srcOrd="0" destOrd="0" presId="urn:microsoft.com/office/officeart/2005/8/layout/target3"/>
    <dgm:cxn modelId="{0DCA5F39-F974-4F81-88AC-34E6C4C65440}" type="presOf" srcId="{1D895EAB-76A7-41C6-9C6C-7D303AD4C23C}" destId="{94413E88-B296-45A5-9057-6B5765B63A8F}" srcOrd="1" destOrd="0" presId="urn:microsoft.com/office/officeart/2005/8/layout/target3"/>
    <dgm:cxn modelId="{B4EBFDD7-6C69-4AE8-B5F9-4A9DF46CF963}" type="presOf" srcId="{D9242A4C-F33A-42E2-BFA4-EC80805DCD32}" destId="{7DDB6D97-C311-42E1-B77C-B194BAE75773}" srcOrd="0" destOrd="0" presId="urn:microsoft.com/office/officeart/2005/8/layout/target3"/>
    <dgm:cxn modelId="{872C0F72-1819-44F2-A793-96EB7BBB8E43}" type="presOf" srcId="{FFA013E9-5C5D-404D-8688-08171EA7A387}" destId="{E1DA18CB-4B0A-4D0C-9459-15C4B327891F}" srcOrd="0" destOrd="0" presId="urn:microsoft.com/office/officeart/2005/8/layout/target3"/>
    <dgm:cxn modelId="{ACE5A073-C97D-49CF-9770-4D2C31C0794A}" type="presOf" srcId="{D9242A4C-F33A-42E2-BFA4-EC80805DCD32}" destId="{5A434D34-FA65-40B0-A4CE-3A1E2B14A215}" srcOrd="1" destOrd="0" presId="urn:microsoft.com/office/officeart/2005/8/layout/target3"/>
    <dgm:cxn modelId="{9B56D817-00F6-4707-A5AD-DAA673F66094}" type="presOf" srcId="{ABD4D77B-BA54-4DFB-A762-4C734220F9AA}" destId="{AAB7E4A6-9D01-402C-9D7A-6D30767F0B58}" srcOrd="0" destOrd="0" presId="urn:microsoft.com/office/officeart/2005/8/layout/target3"/>
    <dgm:cxn modelId="{7E9CF7C1-46C0-4872-A588-44BFD60F5DD0}" type="presOf" srcId="{A4836DAF-3E6B-4198-A089-B3C0D0384F2B}" destId="{4F0AD45D-7E6A-4C4A-90DF-90E27C4B175D}" srcOrd="0" destOrd="0" presId="urn:microsoft.com/office/officeart/2005/8/layout/target3"/>
    <dgm:cxn modelId="{F6CC8A6A-D969-4127-8CB1-CDE274F1D5F1}" type="presOf" srcId="{DAAD5A11-3EBC-47AE-AB1C-4F1B938732A7}" destId="{2D933DCE-BBEA-46A5-98BC-CA41A7DBB761}" srcOrd="0" destOrd="0" presId="urn:microsoft.com/office/officeart/2005/8/layout/target3"/>
    <dgm:cxn modelId="{FCEB227B-3EBD-487D-8D0B-E75AFB17BA81}" type="presOf" srcId="{FFA013E9-5C5D-404D-8688-08171EA7A387}" destId="{359A210A-E8C9-4FD6-9BC7-434F4455A6B5}" srcOrd="1" destOrd="0" presId="urn:microsoft.com/office/officeart/2005/8/layout/target3"/>
    <dgm:cxn modelId="{BE78B9F1-81B9-4062-A74B-CE300A63744E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DF3AA34-60B4-4049-B18D-54C960BB973F}" type="presParOf" srcId="{2D933DCE-BBEA-46A5-98BC-CA41A7DBB761}" destId="{D3A73299-62A4-4767-8E25-C16133A0B902}" srcOrd="0" destOrd="0" presId="urn:microsoft.com/office/officeart/2005/8/layout/target3"/>
    <dgm:cxn modelId="{F06ECB0B-1AA8-42E9-8E26-6C75216D3E75}" type="presParOf" srcId="{2D933DCE-BBEA-46A5-98BC-CA41A7DBB761}" destId="{EE30B2AF-DDC9-42DB-9092-5595C6257A57}" srcOrd="1" destOrd="0" presId="urn:microsoft.com/office/officeart/2005/8/layout/target3"/>
    <dgm:cxn modelId="{5AFB5EC5-2373-4F1A-BA88-A7035D6BE3CC}" type="presParOf" srcId="{2D933DCE-BBEA-46A5-98BC-CA41A7DBB761}" destId="{E1DA18CB-4B0A-4D0C-9459-15C4B327891F}" srcOrd="2" destOrd="0" presId="urn:microsoft.com/office/officeart/2005/8/layout/target3"/>
    <dgm:cxn modelId="{651037FE-A64F-456A-A6E2-6F84F3491CC2}" type="presParOf" srcId="{2D933DCE-BBEA-46A5-98BC-CA41A7DBB761}" destId="{29996EEB-8589-4AED-9C98-E2204A026234}" srcOrd="3" destOrd="0" presId="urn:microsoft.com/office/officeart/2005/8/layout/target3"/>
    <dgm:cxn modelId="{449FB9B7-C97F-45B1-A0FF-8E0BEB57D865}" type="presParOf" srcId="{2D933DCE-BBEA-46A5-98BC-CA41A7DBB761}" destId="{056AE7B2-579D-40D1-A57C-4E33BFED76BE}" srcOrd="4" destOrd="0" presId="urn:microsoft.com/office/officeart/2005/8/layout/target3"/>
    <dgm:cxn modelId="{BD74B70B-ADD6-44E3-A03D-00B1E1D00856}" type="presParOf" srcId="{2D933DCE-BBEA-46A5-98BC-CA41A7DBB761}" destId="{4F0AD45D-7E6A-4C4A-90DF-90E27C4B175D}" srcOrd="5" destOrd="0" presId="urn:microsoft.com/office/officeart/2005/8/layout/target3"/>
    <dgm:cxn modelId="{AD10BF1D-2CCD-4813-BEE6-1F0BBDB3D389}" type="presParOf" srcId="{2D933DCE-BBEA-46A5-98BC-CA41A7DBB761}" destId="{1804A346-BBD3-438B-AE0F-7BEBB1E2AF96}" srcOrd="6" destOrd="0" presId="urn:microsoft.com/office/officeart/2005/8/layout/target3"/>
    <dgm:cxn modelId="{D289AE17-E576-40FE-A187-3345B6D25CFA}" type="presParOf" srcId="{2D933DCE-BBEA-46A5-98BC-CA41A7DBB761}" destId="{60CB9877-708D-4C64-AA73-CFD3F3076BC2}" srcOrd="7" destOrd="0" presId="urn:microsoft.com/office/officeart/2005/8/layout/target3"/>
    <dgm:cxn modelId="{05C597B7-50E1-4F62-9513-963A976726FA}" type="presParOf" srcId="{2D933DCE-BBEA-46A5-98BC-CA41A7DBB761}" destId="{347D85BD-7382-4413-9298-D06CC996458A}" srcOrd="8" destOrd="0" presId="urn:microsoft.com/office/officeart/2005/8/layout/target3"/>
    <dgm:cxn modelId="{A7099A7F-14BA-4C02-BF09-97EAF6040F62}" type="presParOf" srcId="{2D933DCE-BBEA-46A5-98BC-CA41A7DBB761}" destId="{C4DD5B9C-4D9E-449D-A063-107A759DF3D1}" srcOrd="9" destOrd="0" presId="urn:microsoft.com/office/officeart/2005/8/layout/target3"/>
    <dgm:cxn modelId="{A7977F89-7DC4-4C84-9FB9-A24DB697735D}" type="presParOf" srcId="{2D933DCE-BBEA-46A5-98BC-CA41A7DBB761}" destId="{CD515E15-5457-47F2-8109-A2A59D66C930}" srcOrd="10" destOrd="0" presId="urn:microsoft.com/office/officeart/2005/8/layout/target3"/>
    <dgm:cxn modelId="{6FDC91EE-00E7-42B7-BC61-9C75C3443F4C}" type="presParOf" srcId="{2D933DCE-BBEA-46A5-98BC-CA41A7DBB761}" destId="{7DDB6D97-C311-42E1-B77C-B194BAE75773}" srcOrd="11" destOrd="0" presId="urn:microsoft.com/office/officeart/2005/8/layout/target3"/>
    <dgm:cxn modelId="{C0A283FD-E426-4143-96C1-62ECA0FA078A}" type="presParOf" srcId="{2D933DCE-BBEA-46A5-98BC-CA41A7DBB761}" destId="{DE2B4424-17B1-4404-A13F-04051C43B79D}" srcOrd="12" destOrd="0" presId="urn:microsoft.com/office/officeart/2005/8/layout/target3"/>
    <dgm:cxn modelId="{8AC3E2A2-EF18-4E20-805A-20A5D3330174}" type="presParOf" srcId="{2D933DCE-BBEA-46A5-98BC-CA41A7DBB761}" destId="{555607BD-8A1D-4EBB-825A-8C74A1FB0FFC}" srcOrd="13" destOrd="0" presId="urn:microsoft.com/office/officeart/2005/8/layout/target3"/>
    <dgm:cxn modelId="{8477775F-DFD9-45ED-B0C2-5BD6206D3FB4}" type="presParOf" srcId="{2D933DCE-BBEA-46A5-98BC-CA41A7DBB761}" destId="{AAB7E4A6-9D01-402C-9D7A-6D30767F0B58}" srcOrd="14" destOrd="0" presId="urn:microsoft.com/office/officeart/2005/8/layout/target3"/>
    <dgm:cxn modelId="{EC04942E-29A3-4B01-BC18-7F6F511E3456}" type="presParOf" srcId="{2D933DCE-BBEA-46A5-98BC-CA41A7DBB761}" destId="{359A210A-E8C9-4FD6-9BC7-434F4455A6B5}" srcOrd="15" destOrd="0" presId="urn:microsoft.com/office/officeart/2005/8/layout/target3"/>
    <dgm:cxn modelId="{8AEED9E8-97D3-4987-A35D-6C7C95EEC54E}" type="presParOf" srcId="{2D933DCE-BBEA-46A5-98BC-CA41A7DBB761}" destId="{36B74B1E-3C18-4C06-BA03-CB2EB266F8FF}" srcOrd="16" destOrd="0" presId="urn:microsoft.com/office/officeart/2005/8/layout/target3"/>
    <dgm:cxn modelId="{EED2888D-9396-45A0-ADFF-CEB87665C5EE}" type="presParOf" srcId="{2D933DCE-BBEA-46A5-98BC-CA41A7DBB761}" destId="{94413E88-B296-45A5-9057-6B5765B63A8F}" srcOrd="17" destOrd="0" presId="urn:microsoft.com/office/officeart/2005/8/layout/target3"/>
    <dgm:cxn modelId="{B0F43EE1-D9E5-44E6-B7E6-29E52057527D}" type="presParOf" srcId="{2D933DCE-BBEA-46A5-98BC-CA41A7DBB761}" destId="{5A434D34-FA65-40B0-A4CE-3A1E2B14A215}" srcOrd="18" destOrd="0" presId="urn:microsoft.com/office/officeart/2005/8/layout/target3"/>
    <dgm:cxn modelId="{5339CF8C-5A7B-47B2-826E-FE326A1AFE6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VY_32_INOVACE_14_12_20 Tajga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F78C5-FB89-4D6D-BAAB-CBB51D2FE0D2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39335-F226-4AF7-BE58-BE6B5BC895D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3001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46161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06114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23315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129858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1042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63918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53713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7639573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1196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2340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0749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7C70B20-DA34-4E4C-9577-10CCD58A3C38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3703967-7BBD-4410-BE94-E49EDD8817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102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7430029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5853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</a:t>
            </a:r>
            <a:r>
              <a:rPr lang="cs-CZ" b="1" dirty="0" smtClean="0"/>
              <a:t>Tajga</a:t>
            </a:r>
          </a:p>
          <a:p>
            <a:r>
              <a:rPr lang="cs-CZ" dirty="0" smtClean="0"/>
              <a:t>Slide 3 – 6 – práce s učebnicí a atlasem na téma: tajga </a:t>
            </a:r>
          </a:p>
          <a:p>
            <a:r>
              <a:rPr lang="cs-CZ" dirty="0" smtClean="0"/>
              <a:t>Slide 7 – 8  – samostatná práce žáků, poté společná kontrola</a:t>
            </a:r>
          </a:p>
          <a:p>
            <a:r>
              <a:rPr lang="cs-CZ" dirty="0" smtClean="0"/>
              <a:t>Slide 9 – podle času (DÚ nebo SP)</a:t>
            </a:r>
          </a:p>
        </p:txBody>
      </p:sp>
    </p:spTree>
    <p:extLst>
      <p:ext uri="{BB962C8B-B14F-4D97-AF65-F5344CB8AC3E}">
        <p14:creationId xmlns:p14="http://schemas.microsoft.com/office/powerpoint/2010/main" xmlns="" val="3300713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TAJGA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severní </a:t>
            </a:r>
            <a:r>
              <a:rPr lang="cs-CZ" b="1" dirty="0" smtClean="0"/>
              <a:t>polokoule – atlas str. 16 - 17</a:t>
            </a:r>
            <a:endParaRPr lang="cs-CZ" b="1" dirty="0"/>
          </a:p>
          <a:p>
            <a:r>
              <a:rPr lang="cs-CZ" b="1" dirty="0"/>
              <a:t>nejsevernější část mírného pásu</a:t>
            </a:r>
          </a:p>
          <a:p>
            <a:r>
              <a:rPr lang="cs-CZ" dirty="0"/>
              <a:t>EV – severní – Skandinávie </a:t>
            </a:r>
          </a:p>
          <a:p>
            <a:r>
              <a:rPr lang="cs-CZ" dirty="0"/>
              <a:t>SA – Aljaška, Kanada = </a:t>
            </a:r>
            <a:r>
              <a:rPr lang="cs-CZ" i="1" dirty="0"/>
              <a:t>severský les</a:t>
            </a:r>
          </a:p>
          <a:p>
            <a:r>
              <a:rPr lang="cs-CZ" dirty="0"/>
              <a:t>AS – Rusko = </a:t>
            </a:r>
            <a:r>
              <a:rPr lang="cs-CZ" i="1" dirty="0"/>
              <a:t>tajga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8671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TAJGA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Jehličnaté lesy </a:t>
            </a:r>
            <a:r>
              <a:rPr lang="cs-CZ" dirty="0" smtClean="0"/>
              <a:t>– smrky a modříny</a:t>
            </a:r>
          </a:p>
          <a:p>
            <a:r>
              <a:rPr lang="cs-CZ" dirty="0" smtClean="0"/>
              <a:t> uč 54 Lednové teploty_____________</a:t>
            </a:r>
          </a:p>
          <a:p>
            <a:pPr marL="68580" indent="0">
              <a:buNone/>
            </a:pPr>
            <a:r>
              <a:rPr lang="cs-CZ" dirty="0"/>
              <a:t>	 </a:t>
            </a:r>
            <a:r>
              <a:rPr lang="cs-CZ" dirty="0" smtClean="0"/>
              <a:t>    Červencové teploty ________</a:t>
            </a:r>
          </a:p>
          <a:p>
            <a:r>
              <a:rPr lang="cs-CZ" dirty="0" smtClean="0"/>
              <a:t>Ž – vlk, rys, medvěd hnědý, lýkožrout, datli, strakapoudi,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82143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TAJGA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Těžba dřeva </a:t>
            </a:r>
            <a:r>
              <a:rPr lang="cs-CZ" dirty="0" smtClean="0"/>
              <a:t>– Švédsko a Finsko – 1. na světě, ve zpracování a těžbě dřeva </a:t>
            </a:r>
          </a:p>
          <a:p>
            <a:r>
              <a:rPr lang="cs-CZ" dirty="0" smtClean="0"/>
              <a:t>Vytěžená oblast – půda zamrzá</a:t>
            </a:r>
          </a:p>
          <a:p>
            <a:endParaRPr lang="cs-CZ" dirty="0"/>
          </a:p>
          <a:p>
            <a:r>
              <a:rPr lang="cs-CZ" b="1" dirty="0" smtClean="0"/>
              <a:t>Časté požáry </a:t>
            </a:r>
            <a:r>
              <a:rPr lang="cs-CZ" dirty="0" smtClean="0"/>
              <a:t>– přirozená věc – popel obsahuje živiny, které další rostoucí rostliny využívají k růstu.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466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TAJGA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Směrem k rovníku přecházejí jehličnany </a:t>
            </a:r>
            <a:r>
              <a:rPr lang="cs-CZ" b="1" dirty="0" smtClean="0"/>
              <a:t>   k </a:t>
            </a:r>
            <a:r>
              <a:rPr lang="cs-CZ" b="1" dirty="0" smtClean="0"/>
              <a:t>lesům smíšeným až listnatým – BUK. </a:t>
            </a:r>
          </a:p>
          <a:p>
            <a:r>
              <a:rPr lang="cs-CZ" dirty="0" smtClean="0"/>
              <a:t>Na podzim listí opadá, hromadí se a vzniká </a:t>
            </a:r>
            <a:r>
              <a:rPr lang="cs-CZ" b="1" dirty="0" smtClean="0"/>
              <a:t>HUMUS, </a:t>
            </a:r>
            <a:r>
              <a:rPr lang="cs-CZ" dirty="0" smtClean="0"/>
              <a:t>po vykácení lesa jsou půdy</a:t>
            </a:r>
            <a:r>
              <a:rPr lang="cs-CZ" b="1" dirty="0" smtClean="0"/>
              <a:t> úrodné. 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2818731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 čemu lidé využívají dřevo?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2423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627784" y="2852936"/>
            <a:ext cx="3960440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335699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Čím je les důležitý?</a:t>
            </a:r>
            <a:endParaRPr lang="cs-CZ" sz="24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 flipV="1">
            <a:off x="2555776" y="1916832"/>
            <a:ext cx="100811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436096" y="1916832"/>
            <a:ext cx="1008112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83568" y="980728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80112" y="980728"/>
            <a:ext cx="266429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112474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ČLOVĚKA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96136" y="112474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ŽIVOČICHY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4354752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Úkol na PC </a:t>
            </a:r>
            <a:r>
              <a:rPr lang="cs-CZ" dirty="0" smtClean="0"/>
              <a:t>– Jaké úkryty mají lesní živočichové? 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93575005"/>
              </p:ext>
            </p:extLst>
          </p:nvPr>
        </p:nvGraphicFramePr>
        <p:xfrm>
          <a:off x="755576" y="2204862"/>
          <a:ext cx="7281094" cy="37480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0547"/>
                <a:gridCol w="3640547"/>
              </a:tblGrid>
              <a:tr h="535430">
                <a:tc>
                  <a:txBody>
                    <a:bodyPr/>
                    <a:lstStyle/>
                    <a:p>
                      <a:r>
                        <a:rPr lang="cs-CZ" dirty="0" smtClean="0"/>
                        <a:t>Lesní zvíře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Úkryt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4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696848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víceletá gymnázia , 2003, Fraus</a:t>
            </a:r>
          </a:p>
        </p:txBody>
      </p:sp>
    </p:spTree>
    <p:extLst>
      <p:ext uri="{BB962C8B-B14F-4D97-AF65-F5344CB8AC3E}">
        <p14:creationId xmlns:p14="http://schemas.microsoft.com/office/powerpoint/2010/main" xmlns="" val="3864572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26</TotalTime>
  <Words>281</Words>
  <Application>Microsoft Office PowerPoint</Application>
  <PresentationFormat>Předvádění na obrazovce (4:3)</PresentationFormat>
  <Paragraphs>41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1_Austin</vt:lpstr>
      <vt:lpstr>Snímek 1</vt:lpstr>
      <vt:lpstr>Anotace</vt:lpstr>
      <vt:lpstr>TAJGA</vt:lpstr>
      <vt:lpstr>TAJGA</vt:lpstr>
      <vt:lpstr>TAJGA</vt:lpstr>
      <vt:lpstr>TAJGA </vt:lpstr>
      <vt:lpstr>K čemu lidé využívají dřevo?</vt:lpstr>
      <vt:lpstr>Snímek 8</vt:lpstr>
      <vt:lpstr>Úkol na PC – Jaké úkryty mají lesní živočichové?   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TAJGA</dc:title>
  <dc:creator>user</dc:creator>
  <cp:lastModifiedBy>Dum</cp:lastModifiedBy>
  <cp:revision>5</cp:revision>
  <dcterms:created xsi:type="dcterms:W3CDTF">2013-01-21T11:55:55Z</dcterms:created>
  <dcterms:modified xsi:type="dcterms:W3CDTF">2013-06-12T08:51:14Z</dcterms:modified>
</cp:coreProperties>
</file>