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66" r:id="rId3"/>
    <p:sldId id="257" r:id="rId4"/>
    <p:sldId id="258" r:id="rId5"/>
    <p:sldId id="259" r:id="rId6"/>
    <p:sldId id="262" r:id="rId7"/>
    <p:sldId id="260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VY_32_INOVACE_14_20_20 </a:t>
          </a:r>
          <a:r>
            <a:rPr lang="cs-CZ" sz="1200" baseline="0" dirty="0" smtClean="0"/>
            <a:t>Přírodní krajiny – opakování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734FDE8E-8987-4250-A73A-67B47E16F74D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99BCF90-4452-4261-900B-0E3A6B2E1DED}" type="presOf" srcId="{A4836DAF-3E6B-4198-A089-B3C0D0384F2B}" destId="{36B74B1E-3C18-4C06-BA03-CB2EB266F8FF}" srcOrd="1" destOrd="0" presId="urn:microsoft.com/office/officeart/2005/8/layout/target3"/>
    <dgm:cxn modelId="{7C68ACDB-587C-4EDC-B3FB-179B4F728574}" type="presOf" srcId="{1D895EAB-76A7-41C6-9C6C-7D303AD4C23C}" destId="{347D85BD-7382-4413-9298-D06CC996458A}" srcOrd="0" destOrd="0" presId="urn:microsoft.com/office/officeart/2005/8/layout/target3"/>
    <dgm:cxn modelId="{1F0EDE03-4F0B-4D24-A46D-E315472788B0}" type="presOf" srcId="{FFA013E9-5C5D-404D-8688-08171EA7A387}" destId="{E1DA18CB-4B0A-4D0C-9459-15C4B327891F}" srcOrd="0" destOrd="0" presId="urn:microsoft.com/office/officeart/2005/8/layout/target3"/>
    <dgm:cxn modelId="{20A0075B-5DEA-4E5E-B344-5FD7AA105EFD}" type="presOf" srcId="{ABD4D77B-BA54-4DFB-A762-4C734220F9AA}" destId="{A6703DA5-6D74-4C8B-9C82-31DC93531BC2}" srcOrd="1" destOrd="0" presId="urn:microsoft.com/office/officeart/2005/8/layout/target3"/>
    <dgm:cxn modelId="{85180792-5A3E-4D2A-B440-904D65AF3EDC}" type="presOf" srcId="{DAAD5A11-3EBC-47AE-AB1C-4F1B938732A7}" destId="{2D933DCE-BBEA-46A5-98BC-CA41A7DBB761}" srcOrd="0" destOrd="0" presId="urn:microsoft.com/office/officeart/2005/8/layout/target3"/>
    <dgm:cxn modelId="{07C401C2-1939-494B-AD08-C185803073A8}" type="presOf" srcId="{D9242A4C-F33A-42E2-BFA4-EC80805DCD32}" destId="{5A434D34-FA65-40B0-A4CE-3A1E2B14A215}" srcOrd="1" destOrd="0" presId="urn:microsoft.com/office/officeart/2005/8/layout/target3"/>
    <dgm:cxn modelId="{41E7D1F6-662A-41E0-9882-0B6075F1599D}" type="presOf" srcId="{1D895EAB-76A7-41C6-9C6C-7D303AD4C23C}" destId="{94413E88-B296-45A5-9057-6B5765B63A8F}" srcOrd="1" destOrd="0" presId="urn:microsoft.com/office/officeart/2005/8/layout/target3"/>
    <dgm:cxn modelId="{F8364049-521E-4EA3-B789-30F1B8E51F80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2D064C1-443C-4844-A7CF-8D162D356A56}" type="presOf" srcId="{A4836DAF-3E6B-4198-A089-B3C0D0384F2B}" destId="{4F0AD45D-7E6A-4C4A-90DF-90E27C4B175D}" srcOrd="0" destOrd="0" presId="urn:microsoft.com/office/officeart/2005/8/layout/target3"/>
    <dgm:cxn modelId="{8B4043D7-3DB8-4908-8BE6-8939DC42AB6A}" type="presOf" srcId="{D9242A4C-F33A-42E2-BFA4-EC80805DCD32}" destId="{7DDB6D97-C311-42E1-B77C-B194BAE75773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C77D49F-9D29-46E6-96F1-44B731C37165}" type="presParOf" srcId="{2D933DCE-BBEA-46A5-98BC-CA41A7DBB761}" destId="{D3A73299-62A4-4767-8E25-C16133A0B902}" srcOrd="0" destOrd="0" presId="urn:microsoft.com/office/officeart/2005/8/layout/target3"/>
    <dgm:cxn modelId="{4C1EA036-6BD4-4E8D-9769-B4E26F1F237E}" type="presParOf" srcId="{2D933DCE-BBEA-46A5-98BC-CA41A7DBB761}" destId="{EE30B2AF-DDC9-42DB-9092-5595C6257A57}" srcOrd="1" destOrd="0" presId="urn:microsoft.com/office/officeart/2005/8/layout/target3"/>
    <dgm:cxn modelId="{DECF98FB-3D11-41DD-902E-54865158E0AC}" type="presParOf" srcId="{2D933DCE-BBEA-46A5-98BC-CA41A7DBB761}" destId="{E1DA18CB-4B0A-4D0C-9459-15C4B327891F}" srcOrd="2" destOrd="0" presId="urn:microsoft.com/office/officeart/2005/8/layout/target3"/>
    <dgm:cxn modelId="{EDDA1B82-8820-4785-AED6-3AE91B33D9F7}" type="presParOf" srcId="{2D933DCE-BBEA-46A5-98BC-CA41A7DBB761}" destId="{29996EEB-8589-4AED-9C98-E2204A026234}" srcOrd="3" destOrd="0" presId="urn:microsoft.com/office/officeart/2005/8/layout/target3"/>
    <dgm:cxn modelId="{1068BCA5-8C2E-4F78-9077-75262B68F96F}" type="presParOf" srcId="{2D933DCE-BBEA-46A5-98BC-CA41A7DBB761}" destId="{056AE7B2-579D-40D1-A57C-4E33BFED76BE}" srcOrd="4" destOrd="0" presId="urn:microsoft.com/office/officeart/2005/8/layout/target3"/>
    <dgm:cxn modelId="{9B3575FB-E5EC-4196-9066-81EAAB99E47A}" type="presParOf" srcId="{2D933DCE-BBEA-46A5-98BC-CA41A7DBB761}" destId="{4F0AD45D-7E6A-4C4A-90DF-90E27C4B175D}" srcOrd="5" destOrd="0" presId="urn:microsoft.com/office/officeart/2005/8/layout/target3"/>
    <dgm:cxn modelId="{EBEDEB4A-C4D6-4F41-A090-03BA0BD245A9}" type="presParOf" srcId="{2D933DCE-BBEA-46A5-98BC-CA41A7DBB761}" destId="{1804A346-BBD3-438B-AE0F-7BEBB1E2AF96}" srcOrd="6" destOrd="0" presId="urn:microsoft.com/office/officeart/2005/8/layout/target3"/>
    <dgm:cxn modelId="{F3321C8E-CDEE-4900-A5F3-A182AF981F3C}" type="presParOf" srcId="{2D933DCE-BBEA-46A5-98BC-CA41A7DBB761}" destId="{60CB9877-708D-4C64-AA73-CFD3F3076BC2}" srcOrd="7" destOrd="0" presId="urn:microsoft.com/office/officeart/2005/8/layout/target3"/>
    <dgm:cxn modelId="{AE456748-5EF2-47EF-94BE-509CFD9D90F4}" type="presParOf" srcId="{2D933DCE-BBEA-46A5-98BC-CA41A7DBB761}" destId="{347D85BD-7382-4413-9298-D06CC996458A}" srcOrd="8" destOrd="0" presId="urn:microsoft.com/office/officeart/2005/8/layout/target3"/>
    <dgm:cxn modelId="{2466CF97-9066-427B-93F0-973608B8317A}" type="presParOf" srcId="{2D933DCE-BBEA-46A5-98BC-CA41A7DBB761}" destId="{C4DD5B9C-4D9E-449D-A063-107A759DF3D1}" srcOrd="9" destOrd="0" presId="urn:microsoft.com/office/officeart/2005/8/layout/target3"/>
    <dgm:cxn modelId="{B04EC721-5DC8-4879-A926-FDADE2839540}" type="presParOf" srcId="{2D933DCE-BBEA-46A5-98BC-CA41A7DBB761}" destId="{CD515E15-5457-47F2-8109-A2A59D66C930}" srcOrd="10" destOrd="0" presId="urn:microsoft.com/office/officeart/2005/8/layout/target3"/>
    <dgm:cxn modelId="{8A286221-DAAA-485E-85A0-C9B53083AE9D}" type="presParOf" srcId="{2D933DCE-BBEA-46A5-98BC-CA41A7DBB761}" destId="{7DDB6D97-C311-42E1-B77C-B194BAE75773}" srcOrd="11" destOrd="0" presId="urn:microsoft.com/office/officeart/2005/8/layout/target3"/>
    <dgm:cxn modelId="{D1387C9C-9505-45C8-A4ED-A8C669FAE8A2}" type="presParOf" srcId="{2D933DCE-BBEA-46A5-98BC-CA41A7DBB761}" destId="{DE2B4424-17B1-4404-A13F-04051C43B79D}" srcOrd="12" destOrd="0" presId="urn:microsoft.com/office/officeart/2005/8/layout/target3"/>
    <dgm:cxn modelId="{A10E21A6-D1EC-4DED-8FBD-BD9FB66123B2}" type="presParOf" srcId="{2D933DCE-BBEA-46A5-98BC-CA41A7DBB761}" destId="{555607BD-8A1D-4EBB-825A-8C74A1FB0FFC}" srcOrd="13" destOrd="0" presId="urn:microsoft.com/office/officeart/2005/8/layout/target3"/>
    <dgm:cxn modelId="{C9D68B66-3BF6-4E41-A326-AE63BFD40F3A}" type="presParOf" srcId="{2D933DCE-BBEA-46A5-98BC-CA41A7DBB761}" destId="{AAB7E4A6-9D01-402C-9D7A-6D30767F0B58}" srcOrd="14" destOrd="0" presId="urn:microsoft.com/office/officeart/2005/8/layout/target3"/>
    <dgm:cxn modelId="{4A7C934D-F7B4-4ADC-8980-F1E8247C7E8F}" type="presParOf" srcId="{2D933DCE-BBEA-46A5-98BC-CA41A7DBB761}" destId="{359A210A-E8C9-4FD6-9BC7-434F4455A6B5}" srcOrd="15" destOrd="0" presId="urn:microsoft.com/office/officeart/2005/8/layout/target3"/>
    <dgm:cxn modelId="{87EA67C2-CD8F-4464-88D3-7F5EDE8F1D48}" type="presParOf" srcId="{2D933DCE-BBEA-46A5-98BC-CA41A7DBB761}" destId="{36B74B1E-3C18-4C06-BA03-CB2EB266F8FF}" srcOrd="16" destOrd="0" presId="urn:microsoft.com/office/officeart/2005/8/layout/target3"/>
    <dgm:cxn modelId="{7C6B2E28-5750-470C-950F-A2283D0F55B1}" type="presParOf" srcId="{2D933DCE-BBEA-46A5-98BC-CA41A7DBB761}" destId="{94413E88-B296-45A5-9057-6B5765B63A8F}" srcOrd="17" destOrd="0" presId="urn:microsoft.com/office/officeart/2005/8/layout/target3"/>
    <dgm:cxn modelId="{C34051C2-1FFC-4DFC-853C-F3D71E24CDCC}" type="presParOf" srcId="{2D933DCE-BBEA-46A5-98BC-CA41A7DBB761}" destId="{5A434D34-FA65-40B0-A4CE-3A1E2B14A215}" srcOrd="18" destOrd="0" presId="urn:microsoft.com/office/officeart/2005/8/layout/target3"/>
    <dgm:cxn modelId="{5B874086-27DF-4171-B91B-ACDEAEF6DD35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4979BE-0AA1-4BB3-8CBD-DE0A2B14724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27587-18C4-4634-AD23-1FD0C83E02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93D1063-49DF-481D-BC1E-CDFA231FF3D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978D0B4-D4AE-45F2-B848-5E42D5E6E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9/Gobi_Desert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1/Transantarctic_mountain_hg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a/Tarangire-Natpark800600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d/Picea_glauca_taiga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ansantarctic_mountain_hg.jpg" TargetMode="External"/><Relationship Id="rId2" Type="http://schemas.openxmlformats.org/officeDocument/2006/relationships/hyperlink" Target="http://cs.wikipedia.org/wiki/Soubor:Gobi_Deser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icea_glauca_taiga.jpg" TargetMode="External"/><Relationship Id="rId4" Type="http://schemas.openxmlformats.org/officeDocument/2006/relationships/hyperlink" Target="http://cs.wikipedia.org/wiki/Soubor:Tarangire-Natpark8006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ke komplexnímu opakování na téma: </a:t>
            </a:r>
            <a:r>
              <a:rPr lang="cs-CZ" b="1" dirty="0" smtClean="0"/>
              <a:t>Přírodní krajiny</a:t>
            </a:r>
          </a:p>
          <a:p>
            <a:r>
              <a:rPr lang="cs-CZ" dirty="0" smtClean="0"/>
              <a:t>Žákům je promítnut úkol, který vypracovávají samostatně. 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1) Podle charakteristiky napiš, o kterou </a:t>
            </a:r>
            <a:r>
              <a:rPr lang="cs-CZ" b="1" dirty="0" smtClean="0"/>
              <a:t>krajinu se jedná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323652"/>
            <a:ext cx="8352928" cy="39136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A) typické střídání dvou ročních období – období sucha a období dešťů - _______________________</a:t>
            </a:r>
          </a:p>
          <a:p>
            <a:r>
              <a:rPr lang="cs-CZ" dirty="0" smtClean="0"/>
              <a:t>B) mrzne tu a sníh padá po celý rok, vyskytuje se tu sněžná čára - _________________________________</a:t>
            </a:r>
          </a:p>
          <a:p>
            <a:r>
              <a:rPr lang="cs-CZ" dirty="0" smtClean="0"/>
              <a:t>C)vodní pára se hromadí v mohutné oblačnosti a každé odpoledne tu prší, 25 °C - ________________</a:t>
            </a:r>
          </a:p>
          <a:p>
            <a:r>
              <a:rPr lang="cs-CZ" dirty="0" smtClean="0"/>
              <a:t>D) souvislý jehličnatý les, vlk, rys, medvěd hnědý - _________________</a:t>
            </a:r>
          </a:p>
          <a:p>
            <a:r>
              <a:rPr lang="cs-CZ" dirty="0" smtClean="0"/>
              <a:t>E) medvěd lední, tuleň, kostka, mrož, pevninský ledovec __________________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81702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2.) Spoj správné dvojice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13432"/>
            <a:ext cx="3850712" cy="349300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1) Laponci, Inuité</a:t>
            </a:r>
          </a:p>
          <a:p>
            <a:r>
              <a:rPr lang="cs-CZ" b="1" dirty="0" smtClean="0"/>
              <a:t>2) Prérie, pampy</a:t>
            </a:r>
          </a:p>
          <a:p>
            <a:r>
              <a:rPr lang="cs-CZ" b="1" dirty="0" smtClean="0"/>
              <a:t>3) subtropické ovoce</a:t>
            </a:r>
          </a:p>
          <a:p>
            <a:r>
              <a:rPr lang="cs-CZ" b="1" dirty="0" smtClean="0"/>
              <a:t>4) vyschlé koryto řek</a:t>
            </a:r>
          </a:p>
          <a:p>
            <a:r>
              <a:rPr lang="cs-CZ" b="1" dirty="0" smtClean="0"/>
              <a:t>5) dostupná voda na poušti</a:t>
            </a:r>
          </a:p>
          <a:p>
            <a:r>
              <a:rPr lang="cs-CZ" b="1" dirty="0" smtClean="0"/>
              <a:t>6) bambusy, orchideje, liány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A) Tropický deš. Les</a:t>
            </a:r>
          </a:p>
          <a:p>
            <a:r>
              <a:rPr lang="cs-CZ" b="1" dirty="0" smtClean="0"/>
              <a:t>B) Oáza</a:t>
            </a:r>
          </a:p>
          <a:p>
            <a:r>
              <a:rPr lang="cs-CZ" b="1" dirty="0" smtClean="0"/>
              <a:t>C) Vádí</a:t>
            </a:r>
          </a:p>
          <a:p>
            <a:r>
              <a:rPr lang="cs-CZ" b="1" dirty="0" smtClean="0"/>
              <a:t>D) Středomoří</a:t>
            </a:r>
          </a:p>
          <a:p>
            <a:r>
              <a:rPr lang="cs-CZ" b="1" dirty="0" smtClean="0"/>
              <a:t>E) Step</a:t>
            </a:r>
          </a:p>
          <a:p>
            <a:endParaRPr lang="cs-CZ" b="1" dirty="0"/>
          </a:p>
          <a:p>
            <a:r>
              <a:rPr lang="cs-CZ" b="1" dirty="0" smtClean="0"/>
              <a:t>F) Tundra 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4030336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3.) Poznej typ krajiny </a:t>
            </a:r>
            <a:r>
              <a:rPr lang="cs-CZ" b="1" dirty="0" smtClean="0">
                <a:sym typeface="Wingdings" pitchFamily="2" charset="2"/>
              </a:rPr>
              <a:t> </a:t>
            </a:r>
            <a:endParaRPr lang="cs-CZ" b="1" dirty="0"/>
          </a:p>
        </p:txBody>
      </p:sp>
      <p:pic>
        <p:nvPicPr>
          <p:cNvPr id="1026" name="Picture 2" descr="Soubor:Gobi Des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4"/>
            <a:ext cx="5387752" cy="4040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234888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1. 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609173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Poznej typ krajiny </a:t>
            </a:r>
            <a:r>
              <a:rPr lang="cs-CZ" b="1" dirty="0">
                <a:sym typeface="Wingdings" pitchFamily="2" charset="2"/>
              </a:rPr>
              <a:t> </a:t>
            </a:r>
            <a:endParaRPr lang="cs-CZ" b="1" dirty="0"/>
          </a:p>
        </p:txBody>
      </p:sp>
      <p:pic>
        <p:nvPicPr>
          <p:cNvPr id="2050" name="Picture 2" descr="Soubor:Transantarctic mountain h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6504155" cy="41951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132856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246681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Poznej typ krajiny </a:t>
            </a:r>
            <a:r>
              <a:rPr lang="cs-CZ" b="1" dirty="0">
                <a:sym typeface="Wingdings" pitchFamily="2" charset="2"/>
              </a:rPr>
              <a:t> </a:t>
            </a:r>
            <a:endParaRPr lang="cs-CZ" b="1" dirty="0"/>
          </a:p>
        </p:txBody>
      </p:sp>
      <p:pic>
        <p:nvPicPr>
          <p:cNvPr id="3074" name="Picture 2" descr="Soubor:Tarangire-Natpark8006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856"/>
            <a:ext cx="5760640" cy="4320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2132856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3.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1269224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Poznej typ krajiny </a:t>
            </a:r>
            <a:r>
              <a:rPr lang="cs-CZ" b="1" dirty="0">
                <a:sym typeface="Wingdings" pitchFamily="2" charset="2"/>
              </a:rPr>
              <a:t> </a:t>
            </a:r>
            <a:endParaRPr lang="cs-CZ" dirty="0"/>
          </a:p>
        </p:txBody>
      </p:sp>
      <p:pic>
        <p:nvPicPr>
          <p:cNvPr id="4098" name="Picture 2" descr="Soubor:Picea glauca taig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47109"/>
            <a:ext cx="6423670" cy="42310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247109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14064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4.) Práce s atlasem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A) Vypiš tři pouště </a:t>
            </a:r>
          </a:p>
          <a:p>
            <a:r>
              <a:rPr lang="cs-CZ" b="1" dirty="0" smtClean="0"/>
              <a:t>B) K pouštím uveď světadíl, ve kterém se nacházejí </a:t>
            </a:r>
          </a:p>
          <a:p>
            <a:r>
              <a:rPr lang="cs-CZ" b="1" dirty="0" smtClean="0"/>
              <a:t>C) Největší tropický deštný les, Amazonie, leží ve světadílu………</a:t>
            </a:r>
          </a:p>
          <a:p>
            <a:r>
              <a:rPr lang="cs-CZ" b="1" dirty="0" smtClean="0"/>
              <a:t>D) Vypiš pět států, do kterých zasahuje poušť SAHARA 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113623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cs-CZ" sz="1200" dirty="0" err="1" smtClean="0"/>
              <a:t>Svdmolen</a:t>
            </a:r>
            <a:r>
              <a:rPr lang="cs-CZ" sz="1200" dirty="0" smtClean="0"/>
              <a:t>,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25.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2"/>
              </a:rPr>
              <a:t>http://cs.wikipedia.org/wiki/Soubor:Gobi_Desert.jpg</a:t>
            </a:r>
            <a:endParaRPr lang="cs-CZ" sz="1200" dirty="0" smtClean="0"/>
          </a:p>
          <a:p>
            <a:r>
              <a:rPr lang="cs-CZ" sz="1200" dirty="0" err="1" smtClean="0"/>
              <a:t>Self</a:t>
            </a:r>
            <a:r>
              <a:rPr lang="cs-CZ" sz="1200" dirty="0" smtClean="0"/>
              <a:t>-</a:t>
            </a:r>
            <a:r>
              <a:rPr lang="cs-CZ" sz="1200" dirty="0" err="1" smtClean="0"/>
              <a:t>published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25. 2 .2013]. Dostupný na WWW: </a:t>
            </a:r>
            <a:r>
              <a:rPr lang="cs-CZ" sz="1200" dirty="0" smtClean="0">
                <a:hlinkClick r:id="rId3"/>
              </a:rPr>
              <a:t>http://cs.wikipedia.org/wiki/Soubor:Transantarctic_mountain_hg.jpg</a:t>
            </a:r>
            <a:endParaRPr lang="cs-CZ" sz="1200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25. 2 .2013]. Dostupný na WWW: </a:t>
            </a:r>
            <a:r>
              <a:rPr lang="cs-CZ" sz="1200" dirty="0" smtClean="0">
                <a:hlinkClick r:id="rId4"/>
              </a:rPr>
              <a:t>http://cs.wikipedia.org/wiki/Soubor:Tarangire-Natpark800600.jpg</a:t>
            </a:r>
            <a:endParaRPr lang="cs-CZ" sz="1200" dirty="0" smtClean="0"/>
          </a:p>
          <a:p>
            <a:r>
              <a:rPr lang="cs-CZ" sz="1200" dirty="0" err="1" smtClean="0"/>
              <a:t>lL.B</a:t>
            </a:r>
            <a:r>
              <a:rPr lang="cs-CZ" sz="1200" dirty="0" smtClean="0"/>
              <a:t>. </a:t>
            </a:r>
            <a:r>
              <a:rPr lang="cs-CZ" sz="1200" dirty="0" err="1" smtClean="0"/>
              <a:t>Brubaker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25. 2 .2013]. Dostupný na WWW: </a:t>
            </a:r>
            <a:r>
              <a:rPr lang="cs-CZ" sz="1200" dirty="0" smtClean="0">
                <a:hlinkClick r:id="rId5"/>
              </a:rPr>
              <a:t>http://cs.wikipedia.org/wiki/Soubor:Picea_glauca_taiga.jpg</a:t>
            </a: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</TotalTime>
  <Words>421</Words>
  <Application>Microsoft Office PowerPoint</Application>
  <PresentationFormat>Předvádění na obrazovce (4:3)</PresentationFormat>
  <Paragraphs>49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Anotace: </vt:lpstr>
      <vt:lpstr>1) Podle charakteristiky napiš, o kterou krajinu se jedná. </vt:lpstr>
      <vt:lpstr>2.) Spoj správné dvojice </vt:lpstr>
      <vt:lpstr>3.) Poznej typ krajiny  </vt:lpstr>
      <vt:lpstr>Poznej typ krajiny  </vt:lpstr>
      <vt:lpstr>Poznej typ krajiny  </vt:lpstr>
      <vt:lpstr>Poznej typ krajiny  </vt:lpstr>
      <vt:lpstr>4.) Práce s atlasem 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KRAJINY – OPAKOVÁNÍ </dc:title>
  <dc:creator>user</dc:creator>
  <cp:lastModifiedBy>Ladka</cp:lastModifiedBy>
  <cp:revision>6</cp:revision>
  <dcterms:created xsi:type="dcterms:W3CDTF">2013-02-26T07:58:42Z</dcterms:created>
  <dcterms:modified xsi:type="dcterms:W3CDTF">2013-06-10T14:14:33Z</dcterms:modified>
</cp:coreProperties>
</file>