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3"/>
  </p:notesMasterIdLst>
  <p:sldIdLst>
    <p:sldId id="265" r:id="rId3"/>
    <p:sldId id="26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2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VY_32_INOVACE_22_13_20  Spotřební (lehký) průmysl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85552D4-D60C-45D8-971D-125A6D15FE4A}" type="presOf" srcId="{DAAD5A11-3EBC-47AE-AB1C-4F1B938732A7}" destId="{2D933DCE-BBEA-46A5-98BC-CA41A7DBB761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CE58550F-740C-4B11-8C49-ACBC0245A30A}" type="presOf" srcId="{1D895EAB-76A7-41C6-9C6C-7D303AD4C23C}" destId="{94413E88-B296-45A5-9057-6B5765B63A8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A84F448-1B0F-4664-B3F5-3646314EF351}" type="presOf" srcId="{1D895EAB-76A7-41C6-9C6C-7D303AD4C23C}" destId="{347D85BD-7382-4413-9298-D06CC996458A}" srcOrd="0" destOrd="0" presId="urn:microsoft.com/office/officeart/2005/8/layout/target3"/>
    <dgm:cxn modelId="{A6718423-EAF1-4939-854D-05D9DD31AEDD}" type="presOf" srcId="{A4836DAF-3E6B-4198-A089-B3C0D0384F2B}" destId="{4F0AD45D-7E6A-4C4A-90DF-90E27C4B175D}" srcOrd="0" destOrd="0" presId="urn:microsoft.com/office/officeart/2005/8/layout/target3"/>
    <dgm:cxn modelId="{730C4FD0-5317-4642-BA6E-A459EAFE642D}" type="presOf" srcId="{A4836DAF-3E6B-4198-A089-B3C0D0384F2B}" destId="{36B74B1E-3C18-4C06-BA03-CB2EB266F8FF}" srcOrd="1" destOrd="0" presId="urn:microsoft.com/office/officeart/2005/8/layout/target3"/>
    <dgm:cxn modelId="{87EE0F1E-705A-4DB0-A50B-4CEC956E9FD8}" type="presOf" srcId="{ABD4D77B-BA54-4DFB-A762-4C734220F9AA}" destId="{AAB7E4A6-9D01-402C-9D7A-6D30767F0B58}" srcOrd="0" destOrd="0" presId="urn:microsoft.com/office/officeart/2005/8/layout/target3"/>
    <dgm:cxn modelId="{6FAABB57-8919-4E99-8805-4AD8CC18C776}" type="presOf" srcId="{D9242A4C-F33A-42E2-BFA4-EC80805DCD32}" destId="{7DDB6D97-C311-42E1-B77C-B194BAE75773}" srcOrd="0" destOrd="0" presId="urn:microsoft.com/office/officeart/2005/8/layout/target3"/>
    <dgm:cxn modelId="{54A0FAEE-6506-41E9-A91F-655A0ACB8A5D}" type="presOf" srcId="{FFA013E9-5C5D-404D-8688-08171EA7A387}" destId="{E1DA18CB-4B0A-4D0C-9459-15C4B327891F}" srcOrd="0" destOrd="0" presId="urn:microsoft.com/office/officeart/2005/8/layout/target3"/>
    <dgm:cxn modelId="{92434824-5CFF-40C4-B82F-EA9B4D30FA0A}" type="presOf" srcId="{FFA013E9-5C5D-404D-8688-08171EA7A387}" destId="{359A210A-E8C9-4FD6-9BC7-434F4455A6B5}" srcOrd="1" destOrd="0" presId="urn:microsoft.com/office/officeart/2005/8/layout/target3"/>
    <dgm:cxn modelId="{0D8F6C6E-BD47-4B56-9169-AAF5DBFB6105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00A4D9F8-E09D-4CC4-A65A-5C4118180559}" type="presOf" srcId="{D9242A4C-F33A-42E2-BFA4-EC80805DCD32}" destId="{5A434D34-FA65-40B0-A4CE-3A1E2B14A215}" srcOrd="1" destOrd="0" presId="urn:microsoft.com/office/officeart/2005/8/layout/target3"/>
    <dgm:cxn modelId="{2837774C-092A-4C92-A47F-6646428040E8}" type="presParOf" srcId="{2D933DCE-BBEA-46A5-98BC-CA41A7DBB761}" destId="{D3A73299-62A4-4767-8E25-C16133A0B902}" srcOrd="0" destOrd="0" presId="urn:microsoft.com/office/officeart/2005/8/layout/target3"/>
    <dgm:cxn modelId="{3706EBF5-1700-4045-9744-2934E3C040FD}" type="presParOf" srcId="{2D933DCE-BBEA-46A5-98BC-CA41A7DBB761}" destId="{EE30B2AF-DDC9-42DB-9092-5595C6257A57}" srcOrd="1" destOrd="0" presId="urn:microsoft.com/office/officeart/2005/8/layout/target3"/>
    <dgm:cxn modelId="{4F64ED1D-F0EB-4F44-B9C2-C7035906C719}" type="presParOf" srcId="{2D933DCE-BBEA-46A5-98BC-CA41A7DBB761}" destId="{E1DA18CB-4B0A-4D0C-9459-15C4B327891F}" srcOrd="2" destOrd="0" presId="urn:microsoft.com/office/officeart/2005/8/layout/target3"/>
    <dgm:cxn modelId="{CEF743A8-EBFB-4C8B-8DE1-282442963087}" type="presParOf" srcId="{2D933DCE-BBEA-46A5-98BC-CA41A7DBB761}" destId="{29996EEB-8589-4AED-9C98-E2204A026234}" srcOrd="3" destOrd="0" presId="urn:microsoft.com/office/officeart/2005/8/layout/target3"/>
    <dgm:cxn modelId="{EBDB5F28-9F83-46E7-8D88-DAA008B5CD9F}" type="presParOf" srcId="{2D933DCE-BBEA-46A5-98BC-CA41A7DBB761}" destId="{056AE7B2-579D-40D1-A57C-4E33BFED76BE}" srcOrd="4" destOrd="0" presId="urn:microsoft.com/office/officeart/2005/8/layout/target3"/>
    <dgm:cxn modelId="{D4D3CA69-4090-4D5C-A609-192BAEC6581C}" type="presParOf" srcId="{2D933DCE-BBEA-46A5-98BC-CA41A7DBB761}" destId="{4F0AD45D-7E6A-4C4A-90DF-90E27C4B175D}" srcOrd="5" destOrd="0" presId="urn:microsoft.com/office/officeart/2005/8/layout/target3"/>
    <dgm:cxn modelId="{CA618896-DD98-44C6-9DE0-644A5E781DCB}" type="presParOf" srcId="{2D933DCE-BBEA-46A5-98BC-CA41A7DBB761}" destId="{1804A346-BBD3-438B-AE0F-7BEBB1E2AF96}" srcOrd="6" destOrd="0" presId="urn:microsoft.com/office/officeart/2005/8/layout/target3"/>
    <dgm:cxn modelId="{13B0B41E-530C-464F-8BDE-5913114DEA40}" type="presParOf" srcId="{2D933DCE-BBEA-46A5-98BC-CA41A7DBB761}" destId="{60CB9877-708D-4C64-AA73-CFD3F3076BC2}" srcOrd="7" destOrd="0" presId="urn:microsoft.com/office/officeart/2005/8/layout/target3"/>
    <dgm:cxn modelId="{F71664C4-95FB-43D2-952F-F28F1CDD8F9D}" type="presParOf" srcId="{2D933DCE-BBEA-46A5-98BC-CA41A7DBB761}" destId="{347D85BD-7382-4413-9298-D06CC996458A}" srcOrd="8" destOrd="0" presId="urn:microsoft.com/office/officeart/2005/8/layout/target3"/>
    <dgm:cxn modelId="{B0E4A743-D2F9-400A-A0BA-B6E2A164DAA7}" type="presParOf" srcId="{2D933DCE-BBEA-46A5-98BC-CA41A7DBB761}" destId="{C4DD5B9C-4D9E-449D-A063-107A759DF3D1}" srcOrd="9" destOrd="0" presId="urn:microsoft.com/office/officeart/2005/8/layout/target3"/>
    <dgm:cxn modelId="{593EAEFF-5108-491B-ADC5-A7823413FC0F}" type="presParOf" srcId="{2D933DCE-BBEA-46A5-98BC-CA41A7DBB761}" destId="{CD515E15-5457-47F2-8109-A2A59D66C930}" srcOrd="10" destOrd="0" presId="urn:microsoft.com/office/officeart/2005/8/layout/target3"/>
    <dgm:cxn modelId="{6301CD89-0EE0-449F-AE17-863E6B59A8B2}" type="presParOf" srcId="{2D933DCE-BBEA-46A5-98BC-CA41A7DBB761}" destId="{7DDB6D97-C311-42E1-B77C-B194BAE75773}" srcOrd="11" destOrd="0" presId="urn:microsoft.com/office/officeart/2005/8/layout/target3"/>
    <dgm:cxn modelId="{D7702CF3-61EA-4DA0-9765-0AC3005ACD40}" type="presParOf" srcId="{2D933DCE-BBEA-46A5-98BC-CA41A7DBB761}" destId="{DE2B4424-17B1-4404-A13F-04051C43B79D}" srcOrd="12" destOrd="0" presId="urn:microsoft.com/office/officeart/2005/8/layout/target3"/>
    <dgm:cxn modelId="{8664F081-BBB0-49BF-9BB0-4B4C1864EFD9}" type="presParOf" srcId="{2D933DCE-BBEA-46A5-98BC-CA41A7DBB761}" destId="{555607BD-8A1D-4EBB-825A-8C74A1FB0FFC}" srcOrd="13" destOrd="0" presId="urn:microsoft.com/office/officeart/2005/8/layout/target3"/>
    <dgm:cxn modelId="{5ACBAF72-CCFE-4560-8CBC-ED3087E3C983}" type="presParOf" srcId="{2D933DCE-BBEA-46A5-98BC-CA41A7DBB761}" destId="{AAB7E4A6-9D01-402C-9D7A-6D30767F0B58}" srcOrd="14" destOrd="0" presId="urn:microsoft.com/office/officeart/2005/8/layout/target3"/>
    <dgm:cxn modelId="{738DB232-C2A2-4100-9537-48AE5608A4AA}" type="presParOf" srcId="{2D933DCE-BBEA-46A5-98BC-CA41A7DBB761}" destId="{359A210A-E8C9-4FD6-9BC7-434F4455A6B5}" srcOrd="15" destOrd="0" presId="urn:microsoft.com/office/officeart/2005/8/layout/target3"/>
    <dgm:cxn modelId="{955CB9EC-165E-4377-85FD-6CAF5DC91486}" type="presParOf" srcId="{2D933DCE-BBEA-46A5-98BC-CA41A7DBB761}" destId="{36B74B1E-3C18-4C06-BA03-CB2EB266F8FF}" srcOrd="16" destOrd="0" presId="urn:microsoft.com/office/officeart/2005/8/layout/target3"/>
    <dgm:cxn modelId="{4EDB75F0-C199-4B00-BC9C-A9936237918E}" type="presParOf" srcId="{2D933DCE-BBEA-46A5-98BC-CA41A7DBB761}" destId="{94413E88-B296-45A5-9057-6B5765B63A8F}" srcOrd="17" destOrd="0" presId="urn:microsoft.com/office/officeart/2005/8/layout/target3"/>
    <dgm:cxn modelId="{9E72C3A2-3D90-4B48-AEFF-FAB0B172A7A8}" type="presParOf" srcId="{2D933DCE-BBEA-46A5-98BC-CA41A7DBB761}" destId="{5A434D34-FA65-40B0-A4CE-3A1E2B14A215}" srcOrd="18" destOrd="0" presId="urn:microsoft.com/office/officeart/2005/8/layout/target3"/>
    <dgm:cxn modelId="{76EECDFE-BB22-4DCA-AFCB-541F71673EB9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VY_32_INOVACE_22_03_20  Odlišnost lidí na Zemi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JAK LIDÉ ŽIJÍ NA ZEMI 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9D6973-CC88-447C-9B76-7B9D151BA5E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AFA189-B44B-45D8-8B3D-E603EFF18B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2522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553720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64943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423095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81220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453145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6807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42623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53619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None/>
            </a:pPr>
            <a:endParaRPr lang="en-US" sz="3200">
              <a:solidFill>
                <a:prstClr val="black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="" xmlns:p14="http://schemas.microsoft.com/office/powerpoint/2010/main" val="3124832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72604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787613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703185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382614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95267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51181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706353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974900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167889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438719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None/>
            </a:pPr>
            <a:endParaRPr lang="en-US" sz="3200">
              <a:solidFill>
                <a:prstClr val="black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="" xmlns:p14="http://schemas.microsoft.com/office/powerpoint/2010/main" val="26287792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384598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78219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77581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6223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9/9e/Skoda_Octavia_II_Combi_Facelift_20090426_fron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E66_vertikalne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5/57/Kukly_bource_moru%C5%A1ov%C3%A9ho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b/bb/Gisele_Bundchen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7/7e/Botswana_051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a/af/Papermaking2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flickr.com/people/tiagochediak/" TargetMode="External"/><Relationship Id="rId3" Type="http://schemas.openxmlformats.org/officeDocument/2006/relationships/hyperlink" Target="http://cs.wikipedia.org/wiki/Soubor:Skoda_Octavia_II_Combi_Facelift_20090426_front.JPG" TargetMode="External"/><Relationship Id="rId7" Type="http://schemas.openxmlformats.org/officeDocument/2006/relationships/hyperlink" Target="http://cs.wikipedia.org/wiki/Soubor:Kukly_bource_moru%C5%A1ov%C3%A9ho.JPG" TargetMode="External"/><Relationship Id="rId2" Type="http://schemas.openxmlformats.org/officeDocument/2006/relationships/hyperlink" Target="http://commons.wikimedia.org/wiki/User:Matthias93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User:Aida" TargetMode="External"/><Relationship Id="rId5" Type="http://schemas.openxmlformats.org/officeDocument/2006/relationships/hyperlink" Target="http://cs.wikipedia.org/wiki/Nokia_E66" TargetMode="External"/><Relationship Id="rId10" Type="http://schemas.openxmlformats.org/officeDocument/2006/relationships/hyperlink" Target="http://cs.wikipedia.org/wiki/Soubor:Papermaking2.jpg" TargetMode="External"/><Relationship Id="rId4" Type="http://schemas.openxmlformats.org/officeDocument/2006/relationships/hyperlink" Target="http://commons.wikimedia.org/wiki/User:Miraceti" TargetMode="External"/><Relationship Id="rId9" Type="http://schemas.openxmlformats.org/officeDocument/2006/relationships/hyperlink" Target="http://cs.wikipedia.org/wiki/Soubor:Gisele_Bundchen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83151518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05907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Spotřební (lehký) průmysl </a:t>
            </a:r>
          </a:p>
          <a:p>
            <a:r>
              <a:rPr lang="cs-CZ" dirty="0" smtClean="0"/>
              <a:t>Slide 3 - 8 – teorie, výukový rozhovor, práce s učebnicí</a:t>
            </a:r>
          </a:p>
          <a:p>
            <a:r>
              <a:rPr lang="cs-CZ" dirty="0" smtClean="0"/>
              <a:t>Slide 9 – samostatná práce, debata na konci hodiny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254277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Spotřební průmysl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964704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Vyrábějící předměty denní spotřeby </a:t>
            </a:r>
          </a:p>
          <a:p>
            <a:r>
              <a:rPr lang="cs-CZ" b="1" dirty="0" smtClean="0"/>
              <a:t>Soustředěn do velkých měst</a:t>
            </a:r>
            <a:endParaRPr lang="cs-CZ" b="1" dirty="0"/>
          </a:p>
        </p:txBody>
      </p:sp>
      <p:sp>
        <p:nvSpPr>
          <p:cNvPr id="4" name="Ovál 3"/>
          <p:cNvSpPr/>
          <p:nvPr/>
        </p:nvSpPr>
        <p:spPr>
          <a:xfrm>
            <a:off x="2339752" y="3140968"/>
            <a:ext cx="3240360" cy="144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3429000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Věci denní potřeby 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394891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Spotřební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197281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1</a:t>
            </a:r>
            <a:r>
              <a:rPr lang="cs-CZ" b="1" i="1" dirty="0" smtClean="0"/>
              <a:t>) STROJÍRENSKÝ </a:t>
            </a:r>
            <a:endParaRPr lang="cs-CZ" dirty="0"/>
          </a:p>
          <a:p>
            <a:pPr lvl="1"/>
            <a:r>
              <a:rPr lang="cs-CZ" dirty="0" smtClean="0"/>
              <a:t>výroba počítačů, mobilů, automobilů, sekaček, …</a:t>
            </a:r>
          </a:p>
          <a:p>
            <a:pPr lvl="1"/>
            <a:r>
              <a:rPr lang="cs-CZ" dirty="0" smtClean="0"/>
              <a:t>Mateřský závod: </a:t>
            </a:r>
            <a:r>
              <a:rPr lang="cs-CZ" b="1" dirty="0" smtClean="0"/>
              <a:t>výzkum</a:t>
            </a:r>
          </a:p>
          <a:p>
            <a:pPr lvl="1"/>
            <a:r>
              <a:rPr lang="cs-CZ" dirty="0" smtClean="0"/>
              <a:t>Montážní závod: </a:t>
            </a:r>
            <a:r>
              <a:rPr lang="cs-CZ" b="1" dirty="0" smtClean="0"/>
              <a:t>smontování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Soubor:Skoda Octavia II Combi Facelift 20090426 fron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63047"/>
            <a:ext cx="4091608" cy="2761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6/68/E66_vertikalne.jpg/250px-E66_vertikaln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48880"/>
            <a:ext cx="1514326" cy="40281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024883"/>
            <a:ext cx="338437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/>
              <a:t>Zdroj: www.wikipedia.org</a:t>
            </a:r>
            <a:endParaRPr lang="cs-CZ" sz="1050" dirty="0"/>
          </a:p>
        </p:txBody>
      </p:sp>
    </p:spTree>
    <p:extLst>
      <p:ext uri="{BB962C8B-B14F-4D97-AF65-F5344CB8AC3E}">
        <p14:creationId xmlns="" xmlns:p14="http://schemas.microsoft.com/office/powerpoint/2010/main" val="374487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Spotřební průmysl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125273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2) </a:t>
            </a:r>
            <a:r>
              <a:rPr lang="cs-CZ" b="1" i="1" dirty="0" smtClean="0"/>
              <a:t>TEXTILNÍ </a:t>
            </a:r>
          </a:p>
          <a:p>
            <a:pPr lvl="1"/>
            <a:r>
              <a:rPr lang="cs-CZ" dirty="0" smtClean="0"/>
              <a:t>Přírodní materiál – bavlna, vlna, len, hedvábí</a:t>
            </a:r>
          </a:p>
          <a:p>
            <a:pPr lvl="1"/>
            <a:r>
              <a:rPr lang="cs-CZ" dirty="0" smtClean="0"/>
              <a:t>Umělé materiály – vyrábí chemický průmysl </a:t>
            </a:r>
            <a:endParaRPr lang="cs-CZ" dirty="0"/>
          </a:p>
        </p:txBody>
      </p:sp>
      <p:pic>
        <p:nvPicPr>
          <p:cNvPr id="2050" name="Picture 2" descr="Soubor:Kukly bource morušovéh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80928"/>
            <a:ext cx="4896544" cy="36724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453336"/>
            <a:ext cx="33123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3933056"/>
            <a:ext cx="25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Kukla bource morušového – výměšek žláz </a:t>
            </a:r>
            <a:endParaRPr lang="cs-CZ" b="1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3635896" y="4293096"/>
            <a:ext cx="1872208" cy="21602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707274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Spotřební průmysl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1684784"/>
          </a:xfrm>
        </p:spPr>
        <p:txBody>
          <a:bodyPr>
            <a:normAutofit fontScale="70000" lnSpcReduction="20000"/>
          </a:bodyPr>
          <a:lstStyle/>
          <a:p>
            <a:r>
              <a:rPr lang="cs-CZ" b="1" i="1" dirty="0" smtClean="0"/>
              <a:t>ODĚVNÍ</a:t>
            </a:r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Rozvojový svět – ochrana před počasím</a:t>
            </a:r>
          </a:p>
          <a:p>
            <a:pPr lvl="1"/>
            <a:r>
              <a:rPr lang="cs-CZ" dirty="0" smtClean="0"/>
              <a:t>Vyspělý svět – módní záležitost</a:t>
            </a:r>
          </a:p>
          <a:p>
            <a:pPr lvl="1"/>
            <a:r>
              <a:rPr lang="cs-CZ" dirty="0" smtClean="0"/>
              <a:t>Centra módy: ____________________________________</a:t>
            </a:r>
            <a:endParaRPr lang="cs-CZ" dirty="0"/>
          </a:p>
        </p:txBody>
      </p:sp>
      <p:pic>
        <p:nvPicPr>
          <p:cNvPr id="3074" name="Picture 2" descr="Soubor:Gisele Bundchen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12975"/>
            <a:ext cx="2304256" cy="345927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Botswana 05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12975"/>
            <a:ext cx="2304256" cy="34563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6669360"/>
            <a:ext cx="20882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300755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Spotřební průmysl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247687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4) </a:t>
            </a:r>
            <a:r>
              <a:rPr lang="cs-CZ" b="1" i="1" dirty="0" smtClean="0"/>
              <a:t>POTRAVINÁŘSKÝ </a:t>
            </a:r>
          </a:p>
          <a:p>
            <a:pPr lvl="1"/>
            <a:r>
              <a:rPr lang="cs-CZ" dirty="0" smtClean="0"/>
              <a:t>Zajištění výživy obyvatel</a:t>
            </a:r>
          </a:p>
          <a:p>
            <a:pPr lvl="1"/>
            <a:r>
              <a:rPr lang="cs-CZ" dirty="0" smtClean="0"/>
              <a:t>Navazuje na zemědělskou výrobu a rybolov</a:t>
            </a:r>
          </a:p>
          <a:p>
            <a:pPr lvl="1"/>
            <a:r>
              <a:rPr lang="cs-CZ" dirty="0" smtClean="0"/>
              <a:t>Obory: UČ str. 97 </a:t>
            </a:r>
          </a:p>
          <a:p>
            <a:pPr lvl="1"/>
            <a:r>
              <a:rPr lang="cs-CZ" dirty="0" smtClean="0"/>
              <a:t>_________________________________________________________________________________________________________________________________</a:t>
            </a:r>
          </a:p>
          <a:p>
            <a:pPr marL="36576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7475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Spotřební průmysl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604664"/>
          </a:xfrm>
        </p:spPr>
        <p:txBody>
          <a:bodyPr/>
          <a:lstStyle/>
          <a:p>
            <a:r>
              <a:rPr lang="cs-CZ" dirty="0" smtClean="0"/>
              <a:t>5) </a:t>
            </a:r>
            <a:r>
              <a:rPr lang="cs-CZ" b="1" i="1" dirty="0" smtClean="0"/>
              <a:t>DŘEVOZPRACUJÍCÍ A PAPÍRENSKÝ</a:t>
            </a:r>
          </a:p>
          <a:p>
            <a:pPr lvl="1"/>
            <a:endParaRPr lang="cs-CZ" b="1" i="1" dirty="0"/>
          </a:p>
        </p:txBody>
      </p:sp>
      <p:pic>
        <p:nvPicPr>
          <p:cNvPr id="1028" name="Picture 4" descr="Soubor:Papermaking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30180"/>
            <a:ext cx="6508812" cy="41288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206084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VÝROBA PAPÍRU</a:t>
            </a:r>
            <a:endParaRPr lang="cs-CZ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6453336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158773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Samostatná práce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18288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dirty="0" smtClean="0"/>
              <a:t>1) Vypiš moderní výrobky, které usnadňují každodenní život</a:t>
            </a:r>
          </a:p>
          <a:p>
            <a:r>
              <a:rPr lang="cs-CZ" dirty="0" smtClean="0"/>
              <a:t>2) Navrhni, jak by se dalo pomoct lidem trpící hlady</a:t>
            </a:r>
          </a:p>
          <a:p>
            <a:r>
              <a:rPr lang="cs-CZ" dirty="0" smtClean="0"/>
              <a:t>3) Víš, co je konzumní společnost? Vysvětli…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4108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err="1" smtClean="0"/>
              <a:t>Fraus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1200" u="sng" dirty="0" smtClean="0">
                <a:hlinkClick r:id="rId2" tooltip="User:Matthias93"/>
              </a:rPr>
              <a:t>Matthias93</a:t>
            </a:r>
            <a:r>
              <a:rPr lang="cs-CZ" sz="1200" dirty="0" smtClean="0"/>
              <a:t>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</a:t>
            </a:r>
            <a:r>
              <a:rPr lang="cs-CZ" sz="1200" dirty="0"/>
              <a:t>[online]. [cit. </a:t>
            </a:r>
            <a:r>
              <a:rPr lang="cs-CZ" sz="1200" dirty="0" smtClean="0"/>
              <a:t>1. 3. 2 .2013]. </a:t>
            </a:r>
            <a:r>
              <a:rPr lang="cs-CZ" sz="1200" dirty="0"/>
              <a:t>Dostupný na WWW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3"/>
              </a:rPr>
              <a:t>http://cs.wikipedia.org/wiki/Soubor:Skoda_Octavia_II_Combi_Facelift_20090426_front.JPG</a:t>
            </a:r>
            <a:endParaRPr lang="cs-CZ" sz="1200" dirty="0" smtClean="0"/>
          </a:p>
          <a:p>
            <a:r>
              <a:rPr lang="cs-CZ" sz="1200" u="sng" dirty="0" err="1" smtClean="0">
                <a:hlinkClick r:id="rId4" tooltip="User:Miraceti"/>
              </a:rPr>
              <a:t>Miracet</a:t>
            </a:r>
            <a:r>
              <a:rPr lang="cs-CZ" sz="1200" dirty="0" smtClean="0"/>
              <a:t>, 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1. 3.2013]. Dostupný na WWW:  </a:t>
            </a:r>
            <a:r>
              <a:rPr lang="cs-CZ" sz="1200" dirty="0" smtClean="0">
                <a:hlinkClick r:id="rId5"/>
              </a:rPr>
              <a:t>http://cs.wikipedia.org/wiki/Nokia_E66</a:t>
            </a:r>
            <a:endParaRPr lang="cs-CZ" sz="1200" dirty="0" smtClean="0"/>
          </a:p>
          <a:p>
            <a:r>
              <a:rPr lang="cs-CZ" sz="1200" dirty="0" smtClean="0"/>
              <a:t> </a:t>
            </a:r>
            <a:r>
              <a:rPr lang="cs-CZ" sz="1200" u="sng" dirty="0" smtClean="0">
                <a:hlinkClick r:id="rId6" tooltip="cs:User:Aida"/>
              </a:rPr>
              <a:t>Aida</a:t>
            </a:r>
            <a:r>
              <a:rPr lang="cs-CZ" sz="1200" dirty="0" smtClean="0"/>
              <a:t>, 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1. 3.2013]. Dostupný na WWW: </a:t>
            </a:r>
            <a:r>
              <a:rPr lang="cs-CZ" sz="1200" dirty="0" smtClean="0">
                <a:hlinkClick r:id="rId7"/>
              </a:rPr>
              <a:t>http</a:t>
            </a:r>
            <a:r>
              <a:rPr lang="cs-CZ" sz="1200" smtClean="0">
                <a:hlinkClick r:id="rId7"/>
              </a:rPr>
              <a:t>://</a:t>
            </a:r>
            <a:r>
              <a:rPr lang="cs-CZ" sz="1200" smtClean="0">
                <a:hlinkClick r:id="rId7"/>
              </a:rPr>
              <a:t>cs.wikipedia.org/wiki/Soubor:Kukly_bource_moru%C5%A1ov%C3%A9ho.JPG</a:t>
            </a:r>
            <a:r>
              <a:rPr lang="cs-CZ" sz="1200" u="sng" dirty="0" smtClean="0">
                <a:hlinkClick r:id="rId8"/>
              </a:rPr>
              <a:t/>
            </a:r>
            <a:br>
              <a:rPr lang="cs-CZ" sz="1200" u="sng" dirty="0" smtClean="0">
                <a:hlinkClick r:id="rId8"/>
              </a:rPr>
            </a:br>
            <a:r>
              <a:rPr lang="cs-CZ" sz="1200" u="sng" dirty="0" err="1" smtClean="0">
                <a:hlinkClick r:id="rId8"/>
              </a:rPr>
              <a:t>Tiago</a:t>
            </a:r>
            <a:r>
              <a:rPr lang="cs-CZ" sz="1200" u="sng" dirty="0" smtClean="0">
                <a:hlinkClick r:id="rId8"/>
              </a:rPr>
              <a:t> </a:t>
            </a:r>
            <a:r>
              <a:rPr lang="cs-CZ" sz="1200" u="sng" dirty="0" err="1" smtClean="0">
                <a:hlinkClick r:id="rId8"/>
              </a:rPr>
              <a:t>Chediak</a:t>
            </a:r>
            <a:r>
              <a:rPr lang="cs-CZ" sz="1200" dirty="0" smtClean="0"/>
              <a:t>, 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1. 3.2013]. Dostupný na WWW: </a:t>
            </a:r>
            <a:r>
              <a:rPr lang="cs-CZ" sz="1200" dirty="0" smtClean="0">
                <a:hlinkClick r:id="rId9"/>
              </a:rPr>
              <a:t>http://cs.wikipedia.org/wiki/Soubor:Gisele_Bundchen4.jpg</a:t>
            </a:r>
            <a:endParaRPr lang="cs-CZ" sz="1200" dirty="0" smtClean="0"/>
          </a:p>
          <a:p>
            <a:r>
              <a:rPr lang="cs-CZ" sz="1200" dirty="0" smtClean="0"/>
              <a:t>AUTOR NEUVEDEN 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1. 3.2013]. Dostupný na WWW:  </a:t>
            </a:r>
            <a:r>
              <a:rPr lang="cs-CZ" sz="1200" dirty="0" smtClean="0">
                <a:hlinkClick r:id="rId10"/>
              </a:rPr>
              <a:t>http://cs.wikipedia.org/wiki/Soubor:Papermaking2.jpg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11248007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</TotalTime>
  <Words>335</Words>
  <Application>Microsoft Office PowerPoint</Application>
  <PresentationFormat>Předvádění na obrazovce (4:3)</PresentationFormat>
  <Paragraphs>55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Slunovrat</vt:lpstr>
      <vt:lpstr>1_Slunovrat</vt:lpstr>
      <vt:lpstr>Snímek 1</vt:lpstr>
      <vt:lpstr>Anotace: </vt:lpstr>
      <vt:lpstr>Spotřební průmysl </vt:lpstr>
      <vt:lpstr>Spotřební průmysl</vt:lpstr>
      <vt:lpstr>Spotřební průmysl</vt:lpstr>
      <vt:lpstr>Spotřební průmysl</vt:lpstr>
      <vt:lpstr>Spotřební průmysl</vt:lpstr>
      <vt:lpstr>Spotřební průmysl</vt:lpstr>
      <vt:lpstr>Samostatná práce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Spotřební (lehký) průmysl</dc:title>
  <dc:creator>user</dc:creator>
  <cp:lastModifiedBy>Ladka</cp:lastModifiedBy>
  <cp:revision>9</cp:revision>
  <dcterms:created xsi:type="dcterms:W3CDTF">2013-05-06T09:11:18Z</dcterms:created>
  <dcterms:modified xsi:type="dcterms:W3CDTF">2013-06-11T14:01:25Z</dcterms:modified>
</cp:coreProperties>
</file>