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9" r:id="rId2"/>
    <p:sldId id="260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2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VY_32_INOVACE_22_19_20  Rozvojové země 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6EB1246-2ED2-4064-B7C2-BE6B84B03D73}" type="presOf" srcId="{A4836DAF-3E6B-4198-A089-B3C0D0384F2B}" destId="{4F0AD45D-7E6A-4C4A-90DF-90E27C4B175D}" srcOrd="0" destOrd="0" presId="urn:microsoft.com/office/officeart/2005/8/layout/target3"/>
    <dgm:cxn modelId="{15057BE8-1512-4656-9002-A1B5EA497D16}" type="presOf" srcId="{ABD4D77B-BA54-4DFB-A762-4C734220F9AA}" destId="{AAB7E4A6-9D01-402C-9D7A-6D30767F0B58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D7FEF19F-7C16-4B8A-B803-DE72D728D355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04FA1CF9-7628-4065-B9D3-05FB9A4B7A7E}" type="presOf" srcId="{A4836DAF-3E6B-4198-A089-B3C0D0384F2B}" destId="{36B74B1E-3C18-4C06-BA03-CB2EB266F8FF}" srcOrd="1" destOrd="0" presId="urn:microsoft.com/office/officeart/2005/8/layout/target3"/>
    <dgm:cxn modelId="{69CA9E81-C297-4FA2-82DE-8F4A9BF0DC83}" type="presOf" srcId="{DAAD5A11-3EBC-47AE-AB1C-4F1B938732A7}" destId="{2D933DCE-BBEA-46A5-98BC-CA41A7DBB761}" srcOrd="0" destOrd="0" presId="urn:microsoft.com/office/officeart/2005/8/layout/target3"/>
    <dgm:cxn modelId="{E74F934A-3363-4624-8311-D6AD6824164E}" type="presOf" srcId="{1D895EAB-76A7-41C6-9C6C-7D303AD4C23C}" destId="{94413E88-B296-45A5-9057-6B5765B63A8F}" srcOrd="1" destOrd="0" presId="urn:microsoft.com/office/officeart/2005/8/layout/target3"/>
    <dgm:cxn modelId="{3DDFE38C-A417-4F3D-B1B7-2C6F0511407F}" type="presOf" srcId="{FFA013E9-5C5D-404D-8688-08171EA7A387}" destId="{E1DA18CB-4B0A-4D0C-9459-15C4B327891F}" srcOrd="0" destOrd="0" presId="urn:microsoft.com/office/officeart/2005/8/layout/target3"/>
    <dgm:cxn modelId="{B2FF9480-CF6D-4DB5-B68F-A381B6E5DAAA}" type="presOf" srcId="{D9242A4C-F33A-42E2-BFA4-EC80805DCD32}" destId="{7DDB6D97-C311-42E1-B77C-B194BAE75773}" srcOrd="0" destOrd="0" presId="urn:microsoft.com/office/officeart/2005/8/layout/target3"/>
    <dgm:cxn modelId="{A6F7BF9E-D44C-4313-8112-CF420784D3F6}" type="presOf" srcId="{FFA013E9-5C5D-404D-8688-08171EA7A387}" destId="{359A210A-E8C9-4FD6-9BC7-434F4455A6B5}" srcOrd="1" destOrd="0" presId="urn:microsoft.com/office/officeart/2005/8/layout/target3"/>
    <dgm:cxn modelId="{D260D4F8-1FC1-467A-8BE5-21E8D3F97651}" type="presOf" srcId="{1D895EAB-76A7-41C6-9C6C-7D303AD4C23C}" destId="{347D85BD-7382-4413-9298-D06CC996458A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864CEF79-5D25-47DC-9D5D-8CD3126D292E}" type="presOf" srcId="{D9242A4C-F33A-42E2-BFA4-EC80805DCD32}" destId="{5A434D34-FA65-40B0-A4CE-3A1E2B14A21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A1014B4-F086-4BA0-BED3-C7C5AC5CEC71}" type="presParOf" srcId="{2D933DCE-BBEA-46A5-98BC-CA41A7DBB761}" destId="{D3A73299-62A4-4767-8E25-C16133A0B902}" srcOrd="0" destOrd="0" presId="urn:microsoft.com/office/officeart/2005/8/layout/target3"/>
    <dgm:cxn modelId="{0FCBCDA6-BEA1-4137-AFB3-CEF5FD32DBFB}" type="presParOf" srcId="{2D933DCE-BBEA-46A5-98BC-CA41A7DBB761}" destId="{EE30B2AF-DDC9-42DB-9092-5595C6257A57}" srcOrd="1" destOrd="0" presId="urn:microsoft.com/office/officeart/2005/8/layout/target3"/>
    <dgm:cxn modelId="{D86B5105-01C2-4230-907F-23D30F6C40ED}" type="presParOf" srcId="{2D933DCE-BBEA-46A5-98BC-CA41A7DBB761}" destId="{E1DA18CB-4B0A-4D0C-9459-15C4B327891F}" srcOrd="2" destOrd="0" presId="urn:microsoft.com/office/officeart/2005/8/layout/target3"/>
    <dgm:cxn modelId="{D0D3244F-9771-46AE-ABC7-FACF48B09009}" type="presParOf" srcId="{2D933DCE-BBEA-46A5-98BC-CA41A7DBB761}" destId="{29996EEB-8589-4AED-9C98-E2204A026234}" srcOrd="3" destOrd="0" presId="urn:microsoft.com/office/officeart/2005/8/layout/target3"/>
    <dgm:cxn modelId="{B0CCB367-220A-42E9-A342-7F850A65F741}" type="presParOf" srcId="{2D933DCE-BBEA-46A5-98BC-CA41A7DBB761}" destId="{056AE7B2-579D-40D1-A57C-4E33BFED76BE}" srcOrd="4" destOrd="0" presId="urn:microsoft.com/office/officeart/2005/8/layout/target3"/>
    <dgm:cxn modelId="{ACBDA680-AEFF-424C-8E66-93B15D1F12EA}" type="presParOf" srcId="{2D933DCE-BBEA-46A5-98BC-CA41A7DBB761}" destId="{4F0AD45D-7E6A-4C4A-90DF-90E27C4B175D}" srcOrd="5" destOrd="0" presId="urn:microsoft.com/office/officeart/2005/8/layout/target3"/>
    <dgm:cxn modelId="{A71A59DE-B05D-4778-BF52-B76933CC40A8}" type="presParOf" srcId="{2D933DCE-BBEA-46A5-98BC-CA41A7DBB761}" destId="{1804A346-BBD3-438B-AE0F-7BEBB1E2AF96}" srcOrd="6" destOrd="0" presId="urn:microsoft.com/office/officeart/2005/8/layout/target3"/>
    <dgm:cxn modelId="{F4372905-0DEC-4461-A340-FF2ACDEAB3DF}" type="presParOf" srcId="{2D933DCE-BBEA-46A5-98BC-CA41A7DBB761}" destId="{60CB9877-708D-4C64-AA73-CFD3F3076BC2}" srcOrd="7" destOrd="0" presId="urn:microsoft.com/office/officeart/2005/8/layout/target3"/>
    <dgm:cxn modelId="{A68B4457-D3FC-4BB0-9445-20B8EE110891}" type="presParOf" srcId="{2D933DCE-BBEA-46A5-98BC-CA41A7DBB761}" destId="{347D85BD-7382-4413-9298-D06CC996458A}" srcOrd="8" destOrd="0" presId="urn:microsoft.com/office/officeart/2005/8/layout/target3"/>
    <dgm:cxn modelId="{01166F99-B04E-49A7-A12E-0257D84D21E0}" type="presParOf" srcId="{2D933DCE-BBEA-46A5-98BC-CA41A7DBB761}" destId="{C4DD5B9C-4D9E-449D-A063-107A759DF3D1}" srcOrd="9" destOrd="0" presId="urn:microsoft.com/office/officeart/2005/8/layout/target3"/>
    <dgm:cxn modelId="{0FC469B7-AE0B-499D-9C40-F6B42F5FD532}" type="presParOf" srcId="{2D933DCE-BBEA-46A5-98BC-CA41A7DBB761}" destId="{CD515E15-5457-47F2-8109-A2A59D66C930}" srcOrd="10" destOrd="0" presId="urn:microsoft.com/office/officeart/2005/8/layout/target3"/>
    <dgm:cxn modelId="{7C3C6102-B21A-4B58-9B23-663334B5759F}" type="presParOf" srcId="{2D933DCE-BBEA-46A5-98BC-CA41A7DBB761}" destId="{7DDB6D97-C311-42E1-B77C-B194BAE75773}" srcOrd="11" destOrd="0" presId="urn:microsoft.com/office/officeart/2005/8/layout/target3"/>
    <dgm:cxn modelId="{774408E7-BDDC-4890-8BF8-BC0E8AD977B8}" type="presParOf" srcId="{2D933DCE-BBEA-46A5-98BC-CA41A7DBB761}" destId="{DE2B4424-17B1-4404-A13F-04051C43B79D}" srcOrd="12" destOrd="0" presId="urn:microsoft.com/office/officeart/2005/8/layout/target3"/>
    <dgm:cxn modelId="{D5865513-6B47-410B-836E-31C8625E0103}" type="presParOf" srcId="{2D933DCE-BBEA-46A5-98BC-CA41A7DBB761}" destId="{555607BD-8A1D-4EBB-825A-8C74A1FB0FFC}" srcOrd="13" destOrd="0" presId="urn:microsoft.com/office/officeart/2005/8/layout/target3"/>
    <dgm:cxn modelId="{0A654283-F57B-479C-B4D7-BE49094A8C34}" type="presParOf" srcId="{2D933DCE-BBEA-46A5-98BC-CA41A7DBB761}" destId="{AAB7E4A6-9D01-402C-9D7A-6D30767F0B58}" srcOrd="14" destOrd="0" presId="urn:microsoft.com/office/officeart/2005/8/layout/target3"/>
    <dgm:cxn modelId="{CD73E8F2-DFBD-43C5-8057-4291A03F43CD}" type="presParOf" srcId="{2D933DCE-BBEA-46A5-98BC-CA41A7DBB761}" destId="{359A210A-E8C9-4FD6-9BC7-434F4455A6B5}" srcOrd="15" destOrd="0" presId="urn:microsoft.com/office/officeart/2005/8/layout/target3"/>
    <dgm:cxn modelId="{C4F71A33-98E2-45CC-A3CD-AE69CDE48813}" type="presParOf" srcId="{2D933DCE-BBEA-46A5-98BC-CA41A7DBB761}" destId="{36B74B1E-3C18-4C06-BA03-CB2EB266F8FF}" srcOrd="16" destOrd="0" presId="urn:microsoft.com/office/officeart/2005/8/layout/target3"/>
    <dgm:cxn modelId="{7739DDDC-86B0-4CC0-949A-47710285C078}" type="presParOf" srcId="{2D933DCE-BBEA-46A5-98BC-CA41A7DBB761}" destId="{94413E88-B296-45A5-9057-6B5765B63A8F}" srcOrd="17" destOrd="0" presId="urn:microsoft.com/office/officeart/2005/8/layout/target3"/>
    <dgm:cxn modelId="{F050DEEE-0C1B-436C-AC05-877EB8730A97}" type="presParOf" srcId="{2D933DCE-BBEA-46A5-98BC-CA41A7DBB761}" destId="{5A434D34-FA65-40B0-A4CE-3A1E2B14A215}" srcOrd="18" destOrd="0" presId="urn:microsoft.com/office/officeart/2005/8/layout/target3"/>
    <dgm:cxn modelId="{4D15EF9F-32D9-4DE6-BF21-F46264295CC4}" type="presParOf" srcId="{2D933DCE-BBEA-46A5-98BC-CA41A7DBB761}" destId="{A6703DA5-6D74-4C8B-9C82-31DC93531BC2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000145-F790-4144-BD1B-74E74BA07D0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7FD345-832D-4E6B-B065-B510F0B6E9C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E1D7B33-15E1-4B42-A328-B0CF918C95A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6EE2051-76EF-4415-87AC-AC0C1E42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E1D7B33-15E1-4B42-A328-B0CF918C95A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6EE2051-76EF-4415-87AC-AC0C1E42D7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E1D7B33-15E1-4B42-A328-B0CF918C95A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6EE2051-76EF-4415-87AC-AC0C1E42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7B33-15E1-4B42-A328-B0CF918C95A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2051-76EF-4415-87AC-AC0C1E42D7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7B33-15E1-4B42-A328-B0CF918C95A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2051-76EF-4415-87AC-AC0C1E42D7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E1D7B33-15E1-4B42-A328-B0CF918C95A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6EE2051-76EF-4415-87AC-AC0C1E42D7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7B33-15E1-4B42-A328-B0CF918C95A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2051-76EF-4415-87AC-AC0C1E42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E1D7B33-15E1-4B42-A328-B0CF918C95A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6EE2051-76EF-4415-87AC-AC0C1E42D7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E1D7B33-15E1-4B42-A328-B0CF918C95A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6EE2051-76EF-4415-87AC-AC0C1E42D7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7B33-15E1-4B42-A328-B0CF918C95A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2051-76EF-4415-87AC-AC0C1E42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7B33-15E1-4B42-A328-B0CF918C95A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2051-76EF-4415-87AC-AC0C1E42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E1D7B33-15E1-4B42-A328-B0CF918C95A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6EE2051-76EF-4415-87AC-AC0C1E42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Rozvojové země</a:t>
            </a:r>
          </a:p>
          <a:p>
            <a:r>
              <a:rPr lang="cs-CZ" dirty="0" smtClean="0"/>
              <a:t>Slide 3 – teorie s výukovým rozhovorem</a:t>
            </a:r>
          </a:p>
          <a:p>
            <a:r>
              <a:rPr lang="cs-CZ" dirty="0" smtClean="0"/>
              <a:t>Slide 4 – samostatná práce s učebnicí do školních sešitů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Život v rozvojových zemí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r>
              <a:rPr lang="cs-CZ" dirty="0" smtClean="0"/>
              <a:t>Nejchudší, nejméně rozvinuté</a:t>
            </a:r>
          </a:p>
          <a:p>
            <a:pPr algn="ctr"/>
            <a:r>
              <a:rPr lang="cs-CZ" dirty="0" smtClean="0"/>
              <a:t>„</a:t>
            </a:r>
            <a:r>
              <a:rPr lang="cs-CZ" i="1" dirty="0" smtClean="0"/>
              <a:t>země třetího světa“</a:t>
            </a:r>
          </a:p>
          <a:p>
            <a:pPr marL="0" indent="0">
              <a:buNone/>
            </a:pPr>
            <a:endParaRPr lang="cs-CZ" i="1" dirty="0"/>
          </a:p>
        </p:txBody>
      </p:sp>
      <p:sp>
        <p:nvSpPr>
          <p:cNvPr id="4" name="Ovál 3"/>
          <p:cNvSpPr/>
          <p:nvPr/>
        </p:nvSpPr>
        <p:spPr>
          <a:xfrm>
            <a:off x="2555776" y="3573016"/>
            <a:ext cx="3024336" cy="1368152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3789040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Problémy rozvojových zemí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875740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učebnicí </a:t>
            </a:r>
            <a:r>
              <a:rPr lang="cs-CZ" dirty="0" smtClean="0">
                <a:sym typeface="Wingdings" pitchFamily="2" charset="2"/>
              </a:rPr>
              <a:t>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Učebnice str. 106 – modrý text </a:t>
            </a:r>
          </a:p>
          <a:p>
            <a:pPr lvl="1"/>
            <a:r>
              <a:rPr lang="cs-CZ" dirty="0" smtClean="0"/>
              <a:t>1) </a:t>
            </a:r>
            <a:r>
              <a:rPr lang="cs-CZ" b="1" dirty="0" smtClean="0"/>
              <a:t>HORNÍ TEXT </a:t>
            </a:r>
            <a:r>
              <a:rPr lang="cs-CZ" dirty="0" smtClean="0"/>
              <a:t>– vypiš dvě informace</a:t>
            </a:r>
          </a:p>
          <a:p>
            <a:pPr lvl="1"/>
            <a:r>
              <a:rPr lang="cs-CZ" dirty="0" smtClean="0"/>
              <a:t>2) </a:t>
            </a:r>
            <a:r>
              <a:rPr lang="cs-CZ" b="1" dirty="0" smtClean="0"/>
              <a:t>SPODNÍ TEXT </a:t>
            </a:r>
          </a:p>
          <a:p>
            <a:pPr lvl="2"/>
            <a:r>
              <a:rPr lang="cs-CZ" dirty="0" smtClean="0"/>
              <a:t>A) Urči zeměpisnou polohu Bangladéše</a:t>
            </a:r>
          </a:p>
          <a:p>
            <a:pPr lvl="2"/>
            <a:r>
              <a:rPr lang="cs-CZ" dirty="0" smtClean="0"/>
              <a:t>B) Urči, v kterém podnebném pásu se nachází</a:t>
            </a:r>
          </a:p>
          <a:p>
            <a:pPr lvl="2"/>
            <a:r>
              <a:rPr lang="cs-CZ" dirty="0" smtClean="0"/>
              <a:t>C) S jakými problémy se potýkají obyvatelé Bangladéše</a:t>
            </a:r>
          </a:p>
          <a:p>
            <a:pPr lvl="2"/>
            <a:r>
              <a:rPr lang="cs-CZ" dirty="0" smtClean="0"/>
              <a:t>C) Srovnej podmínky života u nás a v Bangladéši</a:t>
            </a:r>
          </a:p>
          <a:p>
            <a:pPr lvl="2"/>
            <a:r>
              <a:rPr lang="cs-CZ" dirty="0" smtClean="0"/>
              <a:t>D)  Napiš tvůj „nápad“, jak by se dalo pomoci rozvojovým státům.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6902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</a:t>
            </a:r>
            <a:r>
              <a:rPr lang="cs-CZ" dirty="0" smtClean="0"/>
              <a:t>gymnázií, </a:t>
            </a:r>
            <a:r>
              <a:rPr lang="cs-CZ" dirty="0"/>
              <a:t>2003, </a:t>
            </a:r>
            <a:r>
              <a:rPr lang="cs-CZ" dirty="0" err="1" smtClean="0"/>
              <a:t>Fraus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</TotalTime>
  <Words>208</Words>
  <Application>Microsoft Office PowerPoint</Application>
  <PresentationFormat>Předvádění na obrazovce (4:3)</PresentationFormat>
  <Paragraphs>26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Anotace: </vt:lpstr>
      <vt:lpstr>Život v rozvojových zemí</vt:lpstr>
      <vt:lpstr>Práce s učebnicí  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 v rozvojových zemí</dc:title>
  <dc:creator>user</dc:creator>
  <cp:lastModifiedBy>Ladka</cp:lastModifiedBy>
  <cp:revision>4</cp:revision>
  <dcterms:created xsi:type="dcterms:W3CDTF">2013-06-03T10:34:16Z</dcterms:created>
  <dcterms:modified xsi:type="dcterms:W3CDTF">2013-06-11T14:47:53Z</dcterms:modified>
</cp:coreProperties>
</file>