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62" r:id="rId3"/>
    <p:sldId id="257" r:id="rId4"/>
    <p:sldId id="259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9946" autoAdjust="0"/>
    <p:restoredTop sz="94660"/>
  </p:normalViewPr>
  <p:slideViewPr>
    <p:cSldViewPr>
      <p:cViewPr varScale="1">
        <p:scale>
          <a:sx n="53" d="100"/>
          <a:sy n="53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VY_32_INOVACE_22_20_20  Svět se propojuje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E8AAC6-B86E-4C3B-98FA-05CB48F762DA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F3ECC7F-C101-40FC-858C-6037315A0418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4EBB93A-5EA3-4661-8539-AE8B29D33EA4}" type="presOf" srcId="{ABD4D77B-BA54-4DFB-A762-4C734220F9AA}" destId="{AAB7E4A6-9D01-402C-9D7A-6D30767F0B58}" srcOrd="0" destOrd="0" presId="urn:microsoft.com/office/officeart/2005/8/layout/target3"/>
    <dgm:cxn modelId="{1646D88D-5FD4-4931-89DA-A51101DF9658}" type="presOf" srcId="{D9242A4C-F33A-42E2-BFA4-EC80805DCD32}" destId="{7DDB6D97-C311-42E1-B77C-B194BAE75773}" srcOrd="0" destOrd="0" presId="urn:microsoft.com/office/officeart/2005/8/layout/target3"/>
    <dgm:cxn modelId="{CA1199C7-7B8B-4925-A350-4A9E5EE9C3A0}" type="presOf" srcId="{A4836DAF-3E6B-4198-A089-B3C0D0384F2B}" destId="{4F0AD45D-7E6A-4C4A-90DF-90E27C4B175D}" srcOrd="0" destOrd="0" presId="urn:microsoft.com/office/officeart/2005/8/layout/target3"/>
    <dgm:cxn modelId="{F7F27727-2379-474B-AD46-13FE9CCD64ED}" type="presOf" srcId="{1D895EAB-76A7-41C6-9C6C-7D303AD4C23C}" destId="{347D85BD-7382-4413-9298-D06CC996458A}" srcOrd="0" destOrd="0" presId="urn:microsoft.com/office/officeart/2005/8/layout/target3"/>
    <dgm:cxn modelId="{7B4D051A-FC62-482F-BFE5-B2594CAB5B5C}" type="presOf" srcId="{ABD4D77B-BA54-4DFB-A762-4C734220F9AA}" destId="{A6703DA5-6D74-4C8B-9C82-31DC93531BC2}" srcOrd="1" destOrd="0" presId="urn:microsoft.com/office/officeart/2005/8/layout/target3"/>
    <dgm:cxn modelId="{3927D58E-D53F-4EB1-B7A7-20050DF50BA7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B346DF7-1C32-4792-8154-489550F0D42F}" type="presOf" srcId="{1D895EAB-76A7-41C6-9C6C-7D303AD4C23C}" destId="{94413E88-B296-45A5-9057-6B5765B63A8F}" srcOrd="1" destOrd="0" presId="urn:microsoft.com/office/officeart/2005/8/layout/target3"/>
    <dgm:cxn modelId="{717F7636-28FD-4611-93B8-03D0A2D70149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9A0797B-BB51-42B8-815D-18A0318F9184}" type="presOf" srcId="{FFA013E9-5C5D-404D-8688-08171EA7A387}" destId="{E1DA18CB-4B0A-4D0C-9459-15C4B327891F}" srcOrd="0" destOrd="0" presId="urn:microsoft.com/office/officeart/2005/8/layout/target3"/>
    <dgm:cxn modelId="{1B433BAF-2538-429B-93C0-BD36843D3A6C}" type="presParOf" srcId="{2D933DCE-BBEA-46A5-98BC-CA41A7DBB761}" destId="{D3A73299-62A4-4767-8E25-C16133A0B902}" srcOrd="0" destOrd="0" presId="urn:microsoft.com/office/officeart/2005/8/layout/target3"/>
    <dgm:cxn modelId="{6D392AE1-193C-4DE1-A1CC-840C45D317AA}" type="presParOf" srcId="{2D933DCE-BBEA-46A5-98BC-CA41A7DBB761}" destId="{EE30B2AF-DDC9-42DB-9092-5595C6257A57}" srcOrd="1" destOrd="0" presId="urn:microsoft.com/office/officeart/2005/8/layout/target3"/>
    <dgm:cxn modelId="{BE34AD1A-28AE-463A-A25E-F45763D83615}" type="presParOf" srcId="{2D933DCE-BBEA-46A5-98BC-CA41A7DBB761}" destId="{E1DA18CB-4B0A-4D0C-9459-15C4B327891F}" srcOrd="2" destOrd="0" presId="urn:microsoft.com/office/officeart/2005/8/layout/target3"/>
    <dgm:cxn modelId="{C541B84E-70FA-4C9E-A138-21A78694FA9E}" type="presParOf" srcId="{2D933DCE-BBEA-46A5-98BC-CA41A7DBB761}" destId="{29996EEB-8589-4AED-9C98-E2204A026234}" srcOrd="3" destOrd="0" presId="urn:microsoft.com/office/officeart/2005/8/layout/target3"/>
    <dgm:cxn modelId="{DEEEBC82-2332-42AC-B43C-CFDFE671D8B9}" type="presParOf" srcId="{2D933DCE-BBEA-46A5-98BC-CA41A7DBB761}" destId="{056AE7B2-579D-40D1-A57C-4E33BFED76BE}" srcOrd="4" destOrd="0" presId="urn:microsoft.com/office/officeart/2005/8/layout/target3"/>
    <dgm:cxn modelId="{F033474B-C3A8-4330-9F6C-93C275E1AF69}" type="presParOf" srcId="{2D933DCE-BBEA-46A5-98BC-CA41A7DBB761}" destId="{4F0AD45D-7E6A-4C4A-90DF-90E27C4B175D}" srcOrd="5" destOrd="0" presId="urn:microsoft.com/office/officeart/2005/8/layout/target3"/>
    <dgm:cxn modelId="{D07CE522-D2A7-4390-8A6C-B9915FDC1C5B}" type="presParOf" srcId="{2D933DCE-BBEA-46A5-98BC-CA41A7DBB761}" destId="{1804A346-BBD3-438B-AE0F-7BEBB1E2AF96}" srcOrd="6" destOrd="0" presId="urn:microsoft.com/office/officeart/2005/8/layout/target3"/>
    <dgm:cxn modelId="{3C82FA50-4BED-4E59-B657-8B38322F0575}" type="presParOf" srcId="{2D933DCE-BBEA-46A5-98BC-CA41A7DBB761}" destId="{60CB9877-708D-4C64-AA73-CFD3F3076BC2}" srcOrd="7" destOrd="0" presId="urn:microsoft.com/office/officeart/2005/8/layout/target3"/>
    <dgm:cxn modelId="{F0DAB3B1-F12F-4AB8-BD55-CD47329C503F}" type="presParOf" srcId="{2D933DCE-BBEA-46A5-98BC-CA41A7DBB761}" destId="{347D85BD-7382-4413-9298-D06CC996458A}" srcOrd="8" destOrd="0" presId="urn:microsoft.com/office/officeart/2005/8/layout/target3"/>
    <dgm:cxn modelId="{4C96E849-35C0-4F1F-B566-2EFF06CA48E9}" type="presParOf" srcId="{2D933DCE-BBEA-46A5-98BC-CA41A7DBB761}" destId="{C4DD5B9C-4D9E-449D-A063-107A759DF3D1}" srcOrd="9" destOrd="0" presId="urn:microsoft.com/office/officeart/2005/8/layout/target3"/>
    <dgm:cxn modelId="{47B8109E-03DA-46C9-BC30-451E7B45E5E6}" type="presParOf" srcId="{2D933DCE-BBEA-46A5-98BC-CA41A7DBB761}" destId="{CD515E15-5457-47F2-8109-A2A59D66C930}" srcOrd="10" destOrd="0" presId="urn:microsoft.com/office/officeart/2005/8/layout/target3"/>
    <dgm:cxn modelId="{559EF3F1-0D98-4886-BC99-E90B9551484F}" type="presParOf" srcId="{2D933DCE-BBEA-46A5-98BC-CA41A7DBB761}" destId="{7DDB6D97-C311-42E1-B77C-B194BAE75773}" srcOrd="11" destOrd="0" presId="urn:microsoft.com/office/officeart/2005/8/layout/target3"/>
    <dgm:cxn modelId="{69A1EAB0-1A2B-49B5-8082-0B56D790CFAB}" type="presParOf" srcId="{2D933DCE-BBEA-46A5-98BC-CA41A7DBB761}" destId="{DE2B4424-17B1-4404-A13F-04051C43B79D}" srcOrd="12" destOrd="0" presId="urn:microsoft.com/office/officeart/2005/8/layout/target3"/>
    <dgm:cxn modelId="{724BC202-D664-4D81-87CA-84BA21D9DC81}" type="presParOf" srcId="{2D933DCE-BBEA-46A5-98BC-CA41A7DBB761}" destId="{555607BD-8A1D-4EBB-825A-8C74A1FB0FFC}" srcOrd="13" destOrd="0" presId="urn:microsoft.com/office/officeart/2005/8/layout/target3"/>
    <dgm:cxn modelId="{FAF84BC2-E9E8-4C7A-8022-8C82810F6A01}" type="presParOf" srcId="{2D933DCE-BBEA-46A5-98BC-CA41A7DBB761}" destId="{AAB7E4A6-9D01-402C-9D7A-6D30767F0B58}" srcOrd="14" destOrd="0" presId="urn:microsoft.com/office/officeart/2005/8/layout/target3"/>
    <dgm:cxn modelId="{558D87B2-055D-4C6F-B70B-A9E4C5C4807F}" type="presParOf" srcId="{2D933DCE-BBEA-46A5-98BC-CA41A7DBB761}" destId="{359A210A-E8C9-4FD6-9BC7-434F4455A6B5}" srcOrd="15" destOrd="0" presId="urn:microsoft.com/office/officeart/2005/8/layout/target3"/>
    <dgm:cxn modelId="{874AD041-EAE3-4986-899C-91EF780858B5}" type="presParOf" srcId="{2D933DCE-BBEA-46A5-98BC-CA41A7DBB761}" destId="{36B74B1E-3C18-4C06-BA03-CB2EB266F8FF}" srcOrd="16" destOrd="0" presId="urn:microsoft.com/office/officeart/2005/8/layout/target3"/>
    <dgm:cxn modelId="{F91FACAD-4B7B-4082-8080-EF1697F286DD}" type="presParOf" srcId="{2D933DCE-BBEA-46A5-98BC-CA41A7DBB761}" destId="{94413E88-B296-45A5-9057-6B5765B63A8F}" srcOrd="17" destOrd="0" presId="urn:microsoft.com/office/officeart/2005/8/layout/target3"/>
    <dgm:cxn modelId="{2EF28960-96E0-4D0D-9A3C-664367798EBA}" type="presParOf" srcId="{2D933DCE-BBEA-46A5-98BC-CA41A7DBB761}" destId="{5A434D34-FA65-40B0-A4CE-3A1E2B14A215}" srcOrd="18" destOrd="0" presId="urn:microsoft.com/office/officeart/2005/8/layout/target3"/>
    <dgm:cxn modelId="{9FBE7B23-068D-4135-9B8D-7AC22F49818E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82731-7DD3-4D5E-B77C-F6D431BC019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5910F-0B57-41ED-827D-D97AE8D6AB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456082-4728-4CD3-9871-C812B32A30D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2505AC8-7EBC-4089-B2E0-D77889606C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Svět se propojuje</a:t>
            </a:r>
          </a:p>
          <a:p>
            <a:r>
              <a:rPr lang="cs-CZ" dirty="0" smtClean="0"/>
              <a:t>Slide 3 – 4 – výukový rozhovor s žáky</a:t>
            </a:r>
          </a:p>
          <a:p>
            <a:r>
              <a:rPr lang="cs-CZ" dirty="0" smtClean="0"/>
              <a:t>Slide 5 – PC učebna, samostatná práce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411760" y="2060848"/>
            <a:ext cx="3888432" cy="19442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420888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 se svět propojuje?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307784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doba…..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Výhody dnešní doby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Nevýhody dnešní doby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260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Mezinárodní spolupráce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063693141"/>
              </p:ext>
            </p:extLst>
          </p:nvPr>
        </p:nvGraphicFramePr>
        <p:xfrm>
          <a:off x="251520" y="1340768"/>
          <a:ext cx="7992888" cy="51148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Organizace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NATO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</a:t>
                      </a:r>
                      <a:endParaRPr lang="cs-CZ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Celým slovem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Rok založení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Cíle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Součásti</a:t>
                      </a:r>
                      <a:r>
                        <a:rPr lang="cs-CZ" baseline="0" dirty="0" smtClean="0"/>
                        <a:t> organizace 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dirty="0" smtClean="0"/>
                        <a:t>Sídlo/Sídla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01550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</a:t>
            </a:r>
            <a:r>
              <a:rPr lang="cs-CZ"/>
              <a:t>víceletá </a:t>
            </a:r>
            <a:r>
              <a:rPr lang="cs-CZ" smtClean="0"/>
              <a:t>gymnázia,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151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Anotace: </vt:lpstr>
      <vt:lpstr>Snímek 3</vt:lpstr>
      <vt:lpstr>Dnešní doba…..</vt:lpstr>
      <vt:lpstr>Mezinárodní spolupráce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se propojuje </dc:title>
  <dc:creator>user</dc:creator>
  <cp:lastModifiedBy>Ladka</cp:lastModifiedBy>
  <cp:revision>3</cp:revision>
  <dcterms:created xsi:type="dcterms:W3CDTF">2013-06-10T10:52:44Z</dcterms:created>
  <dcterms:modified xsi:type="dcterms:W3CDTF">2013-06-11T14:51:36Z</dcterms:modified>
</cp:coreProperties>
</file>