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57" r:id="rId4"/>
    <p:sldId id="260" r:id="rId5"/>
    <p:sldId id="261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E89E5-1C05-4924-B39E-1889B3A84B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DA6FA-EC88-45C6-99C7-1E46BD1EC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304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E89E5-1C05-4924-B39E-1889B3A84B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DA6FA-EC88-45C6-99C7-1E46BD1EC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863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E89E5-1C05-4924-B39E-1889B3A84B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DA6FA-EC88-45C6-99C7-1E46BD1EC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441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E89E5-1C05-4924-B39E-1889B3A84B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DA6FA-EC88-45C6-99C7-1E46BD1EC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747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E89E5-1C05-4924-B39E-1889B3A84B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DA6FA-EC88-45C6-99C7-1E46BD1EC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7987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E89E5-1C05-4924-B39E-1889B3A84B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DA6FA-EC88-45C6-99C7-1E46BD1EC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387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E89E5-1C05-4924-B39E-1889B3A84B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DA6FA-EC88-45C6-99C7-1E46BD1EC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8967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E89E5-1C05-4924-B39E-1889B3A84B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DA6FA-EC88-45C6-99C7-1E46BD1EC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5146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E89E5-1C05-4924-B39E-1889B3A84B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DA6FA-EC88-45C6-99C7-1E46BD1EC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6440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E89E5-1C05-4924-B39E-1889B3A84B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DA6FA-EC88-45C6-99C7-1E46BD1EC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6139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E89E5-1C05-4924-B39E-1889B3A84B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DA6FA-EC88-45C6-99C7-1E46BD1EC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527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6E89E5-1C05-4924-B39E-1889B3A84B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6DA6FA-EC88-45C6-99C7-1E46BD1EC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1547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971404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VY_32_INOVACE_1A_02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FYZIKOVÉ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6654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se životopisnými údaji o fyzikovi. Seznamuje s jeho přínosem pro život a vědu a dokumentuje jeho objevy. Informuje o fyzikální veličině, jejíž jednotka dostala název po této osobnosti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Autorem tohoto materiálu a všech jeho částí, není-li uvedeno jinak, je Mgr. Jitka Křížková, MBA.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54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err="1" smtClean="0"/>
              <a:t>Blaise</a:t>
            </a:r>
            <a:r>
              <a:rPr lang="cs-CZ" sz="7200" dirty="0" smtClean="0"/>
              <a:t> Pascal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Francouzský fyzik a matematik</a:t>
            </a:r>
          </a:p>
          <a:p>
            <a:pPr algn="ctr"/>
            <a:endParaRPr lang="cs-CZ" dirty="0"/>
          </a:p>
          <a:p>
            <a:r>
              <a:rPr lang="cs-CZ" dirty="0" smtClean="0"/>
              <a:t>19. června 1623</a:t>
            </a:r>
          </a:p>
          <a:p>
            <a:r>
              <a:rPr lang="cs-CZ" dirty="0" smtClean="0"/>
              <a:t>19. srpna 1662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420888"/>
            <a:ext cx="3463652" cy="3621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4852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err="1" smtClean="0"/>
              <a:t>Blaise</a:t>
            </a:r>
            <a:r>
              <a:rPr lang="cs-CZ" sz="7200" dirty="0" smtClean="0"/>
              <a:t> Pascal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Pocházel ze zámožné a vzdělané rodiny.</a:t>
            </a:r>
          </a:p>
          <a:p>
            <a:r>
              <a:rPr lang="cs-CZ" sz="2800" dirty="0" smtClean="0"/>
              <a:t>Už v deseti letech si sám odvodil několik vět </a:t>
            </a:r>
            <a:r>
              <a:rPr lang="cs-CZ" sz="2800" dirty="0" err="1" smtClean="0"/>
              <a:t>Eukleidovy</a:t>
            </a:r>
            <a:r>
              <a:rPr lang="cs-CZ" sz="2800" dirty="0" smtClean="0"/>
              <a:t> geometrie</a:t>
            </a:r>
          </a:p>
          <a:p>
            <a:r>
              <a:rPr lang="cs-CZ" sz="2800" dirty="0" smtClean="0"/>
              <a:t>Pascal patří mezi předchůdce moderní počítačové techniky</a:t>
            </a:r>
            <a:r>
              <a:rPr lang="cs-CZ" sz="2800" dirty="0"/>
              <a:t> </a:t>
            </a:r>
            <a:r>
              <a:rPr lang="cs-CZ" sz="2800" dirty="0" smtClean="0"/>
              <a:t>– v roce 1642 sestrojil jako pomůcku pro svého otce první mechanický kalkulátor</a:t>
            </a:r>
            <a:r>
              <a:rPr lang="cs-CZ" sz="2800" dirty="0"/>
              <a:t>,</a:t>
            </a:r>
            <a:r>
              <a:rPr lang="cs-CZ" sz="2800" dirty="0" smtClean="0"/>
              <a:t> schopný sčítat a odčítat, známý pod jménem </a:t>
            </a:r>
            <a:r>
              <a:rPr lang="cs-CZ" sz="2800" i="1" dirty="0" err="1" smtClean="0"/>
              <a:t>Pascalina</a:t>
            </a:r>
            <a:endParaRPr lang="cs-CZ" sz="2800" i="1" dirty="0" smtClean="0"/>
          </a:p>
          <a:p>
            <a:r>
              <a:rPr lang="cs-CZ" sz="2800" dirty="0" smtClean="0"/>
              <a:t>V 17 letech napsal </a:t>
            </a:r>
            <a:r>
              <a:rPr lang="cs-CZ" sz="2800" i="1" dirty="0" smtClean="0"/>
              <a:t>Pojednání o kuželosečkách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15642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Pascalův zákon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Tlak v kapalině se šíří všemi směry stejně. Na tom je založena celá hydraulická technika. Na jeho počest se proto jednotka tlaku nazývá Pascal.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140968"/>
            <a:ext cx="5642570" cy="3241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4650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Pascal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Pascal</a:t>
            </a:r>
            <a:r>
              <a:rPr lang="cs-CZ" dirty="0" smtClean="0"/>
              <a:t> (značka </a:t>
            </a:r>
            <a:r>
              <a:rPr lang="cs-CZ" b="1" dirty="0" smtClean="0"/>
              <a:t>Pa</a:t>
            </a:r>
            <a:r>
              <a:rPr lang="cs-CZ" dirty="0" smtClean="0"/>
              <a:t>) je jednotka tlaku. Udává, jak velká síla (v newtonech) působí na jednotkovou plochu (1 m²).</a:t>
            </a:r>
          </a:p>
          <a:p>
            <a:pPr marL="0" indent="0">
              <a:buNone/>
            </a:pPr>
            <a:r>
              <a:rPr lang="cs-CZ" dirty="0" smtClean="0"/>
              <a:t>              </a:t>
            </a:r>
            <a:r>
              <a:rPr lang="cs-CZ" sz="2000" b="1" dirty="0" smtClean="0"/>
              <a:t>manometr</a:t>
            </a:r>
            <a:r>
              <a:rPr lang="cs-CZ" sz="2000" b="1" dirty="0" smtClean="0">
                <a:solidFill>
                  <a:srgbClr val="0070C0"/>
                </a:solidFill>
              </a:rPr>
              <a:t>                                                       </a:t>
            </a:r>
            <a:r>
              <a:rPr lang="cs-CZ" sz="2000" b="1" dirty="0" smtClean="0"/>
              <a:t>barometr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645024"/>
            <a:ext cx="1995382" cy="2288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092" y="4128498"/>
            <a:ext cx="1656184" cy="1955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5980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smtClean="0"/>
              <a:t>Použité zdroje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102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220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Blaise Pascal</vt:lpstr>
      <vt:lpstr>Blaise Pascal</vt:lpstr>
      <vt:lpstr>Pascalův zákon</vt:lpstr>
      <vt:lpstr>Pascal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12</cp:revision>
  <dcterms:created xsi:type="dcterms:W3CDTF">2012-03-20T06:06:43Z</dcterms:created>
  <dcterms:modified xsi:type="dcterms:W3CDTF">2013-05-17T03:26:05Z</dcterms:modified>
</cp:coreProperties>
</file>