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758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448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66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932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226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51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439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955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36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026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286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5D5AA-0EC2-4165-9803-2D0F7302091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3EF73-CDD8-4B08-90CA-5A9AB16A7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702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72296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97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životopisnými údaji o fyzikovi. Seznamuje s jeho přínosem pro život a vědu a dokumentuje jeho objevy. Informuje o fyzikální veličině, jejíž jednotka dostala název po této 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9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err="1" smtClean="0"/>
              <a:t>Anders</a:t>
            </a:r>
            <a:r>
              <a:rPr lang="cs-CZ" sz="7200" dirty="0" smtClean="0"/>
              <a:t> Celsius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Švédský astronom a fyzik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27. listopadu 1701</a:t>
            </a:r>
          </a:p>
          <a:p>
            <a:r>
              <a:rPr lang="cs-CZ" dirty="0" smtClean="0"/>
              <a:t>25. dubna 1744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04864"/>
            <a:ext cx="3391644" cy="45170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74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err="1" smtClean="0"/>
              <a:t>Anders</a:t>
            </a:r>
            <a:r>
              <a:rPr lang="cs-CZ" sz="7200" dirty="0" smtClean="0"/>
              <a:t> Celsius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Anders</a:t>
            </a:r>
            <a:r>
              <a:rPr lang="cs-CZ" sz="2800" dirty="0" smtClean="0"/>
              <a:t> Celsius se narodil ve švédské univerzitní Uppsale 27. listopadu 1701. Celsius měl vědeckou dráhu předurčenou. V té době se totiž dědilo z otce na syna nejen řemeslo, ale i zájem o vědu. Malému </a:t>
            </a:r>
            <a:r>
              <a:rPr lang="cs-CZ" sz="2800" dirty="0" err="1" smtClean="0"/>
              <a:t>Andersovi</a:t>
            </a:r>
            <a:r>
              <a:rPr lang="cs-CZ" sz="2800" dirty="0" smtClean="0"/>
              <a:t> dali jméno po dědečcích - oba dva byli profesory na uppsalské univerzitě.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825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smtClean="0"/>
              <a:t>Teploměr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Celsiův teploměr byla skleněná trubička naplněná rtutí reagující na změnu teploty změnou objemu. Dva pevné body připojené stupnice odvodil Celsius od bodu varu a bodu tání vody. 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01007"/>
            <a:ext cx="3414886" cy="3251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49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smtClean="0"/>
              <a:t>Stupeň Celsia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Celsiův stupeň</a:t>
            </a:r>
            <a:r>
              <a:rPr lang="cs-CZ" sz="2800" dirty="0" smtClean="0"/>
              <a:t> (značený </a:t>
            </a:r>
            <a:r>
              <a:rPr lang="cs-CZ" sz="2800" b="1" dirty="0" smtClean="0"/>
              <a:t>°C</a:t>
            </a:r>
            <a:r>
              <a:rPr lang="cs-CZ" sz="2800" dirty="0" smtClean="0"/>
              <a:t>) je jednotka teploty na stupnici, kterou v roce 1742 vytvořil švédský astronom </a:t>
            </a:r>
            <a:r>
              <a:rPr lang="cs-CZ" sz="2800" dirty="0" err="1" smtClean="0"/>
              <a:t>Anders</a:t>
            </a:r>
            <a:r>
              <a:rPr lang="cs-CZ" sz="2800" dirty="0" smtClean="0"/>
              <a:t> Celsius.</a:t>
            </a:r>
          </a:p>
          <a:p>
            <a:r>
              <a:rPr lang="cs-CZ" sz="2800" dirty="0" smtClean="0"/>
              <a:t>Původně byla stupnice obrácená, protože Celsius stanovil dva pevné body: 100 °C pro teplotu tání ledu a 0 °C pro teplotu varu vody. Carl Linné stupnici později otočil, a proto je dnes teplota tání 0 °C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a teplota varu 100 °C.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78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smtClean="0"/>
              <a:t>Fahrenheit - Celsius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864096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7394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34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244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Anders Celsius</vt:lpstr>
      <vt:lpstr>Anders Celsius</vt:lpstr>
      <vt:lpstr>Teploměr</vt:lpstr>
      <vt:lpstr>Stupeň Celsia</vt:lpstr>
      <vt:lpstr>Fahrenheit - Celsius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7</cp:revision>
  <dcterms:created xsi:type="dcterms:W3CDTF">2012-03-28T06:51:19Z</dcterms:created>
  <dcterms:modified xsi:type="dcterms:W3CDTF">2013-05-17T03:29:16Z</dcterms:modified>
</cp:coreProperties>
</file>