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416BF7B-5C33-4BD0-9E43-D46A68BC40D7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5B747FE-9314-4A32-B3F1-40C05505A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400" dirty="0">
                <a:effectLst>
                  <a:reflection blurRad="6350" stA="55000" endA="300" endPos="45500" dir="5400000" sy="-100000" algn="bl"/>
                </a:effectLst>
              </a:rPr>
              <a:t>Název školy: ZŠ a MŠ Zvole, okr. Praha-západ</a:t>
            </a:r>
            <a:br>
              <a:rPr lang="cs-CZ" sz="14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400" dirty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14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400" dirty="0">
                <a:effectLst>
                  <a:reflection blurRad="6350" stA="55000" endA="300" endPos="45500" dir="5400000" sy="-100000" algn="bl"/>
                </a:effectLst>
              </a:rPr>
              <a:t>Autor: Mgr. Lucie Strejcová</a:t>
            </a:r>
            <a:br>
              <a:rPr lang="cs-CZ" sz="14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400" dirty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14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400" dirty="0">
                <a:effectLst>
                  <a:reflection blurRad="6350" stA="55000" endA="300" endPos="45500" dir="5400000" sy="-100000" algn="bl"/>
                </a:effectLst>
              </a:rPr>
              <a:t>Název: </a:t>
            </a:r>
            <a:r>
              <a:rPr lang="cs-CZ" sz="1400" dirty="0" smtClean="0">
                <a:effectLst>
                  <a:reflection blurRad="6350" stA="55000" endA="300" endPos="45500" dir="5400000" sy="-100000" algn="bl"/>
                </a:effectLst>
              </a:rPr>
              <a:t>VY_32_INOVACE_10 </a:t>
            </a:r>
            <a:r>
              <a:rPr lang="cs-CZ" sz="1400" dirty="0">
                <a:effectLst>
                  <a:reflection blurRad="6350" stA="55000" endA="300" endPos="45500" dir="5400000" sy="-100000" algn="bl"/>
                </a:effectLst>
              </a:rPr>
              <a:t>3Š rytmický </a:t>
            </a:r>
            <a:r>
              <a:rPr lang="cs-CZ" sz="1400" dirty="0" smtClean="0">
                <a:effectLst>
                  <a:reflection blurRad="6350" stA="55000" endA="300" endPos="45500" dir="5400000" sy="-100000" algn="bl"/>
                </a:effectLst>
              </a:rPr>
              <a:t>zápis, 3. </a:t>
            </a:r>
            <a:r>
              <a:rPr lang="cs-CZ" sz="1400" smtClean="0">
                <a:effectLst>
                  <a:reflection blurRad="6350" stA="55000" endA="300" endPos="45500" dir="5400000" sy="-100000" algn="bl"/>
                </a:effectLst>
              </a:rPr>
              <a:t>třída</a:t>
            </a:r>
            <a:r>
              <a:rPr lang="cs-CZ" sz="1400" dirty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14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400" dirty="0">
                <a:effectLst>
                  <a:reflection blurRad="6350" stA="55000" endA="300" endPos="45500" dir="5400000" sy="-100000" algn="bl"/>
                </a:effectLst>
              </a:rPr>
              <a:t>Téma: Umění a kultura –</a:t>
            </a:r>
            <a:r>
              <a:rPr lang="cs-CZ" sz="1400" dirty="0" err="1">
                <a:effectLst>
                  <a:reflection blurRad="6350" stA="55000" endA="300" endPos="45500" dir="5400000" sy="-100000" algn="bl"/>
                </a:effectLst>
              </a:rPr>
              <a:t>Hv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effectLst>
                  <a:reflection blurRad="6350" stA="55000" endA="300" endPos="45500" dir="5400000" sy="-100000" algn="bl"/>
                </a:effectLst>
              </a:rPr>
              <a:t>Číslo projektu: CZ.1.07/1.4.00/21.0305</a:t>
            </a:r>
            <a:endParaRPr lang="cs-CZ" sz="1400" dirty="0"/>
          </a:p>
        </p:txBody>
      </p:sp>
      <p:pic>
        <p:nvPicPr>
          <p:cNvPr id="4" name="Picture 2" descr="C:\Users\prez3\Desktop\loga_patick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05064"/>
            <a:ext cx="3024336" cy="71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3031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/>
              <a:t>1. Přemísti úryvek písně k jeho rytmickému  </a:t>
            </a:r>
            <a:r>
              <a:rPr lang="cs-CZ" sz="3600" dirty="0" smtClean="0"/>
              <a:t>zápisu</a:t>
            </a:r>
            <a:endParaRPr lang="cs-CZ" sz="3600" dirty="0"/>
          </a:p>
          <a:p>
            <a:r>
              <a:rPr lang="cs-CZ" sz="3600" dirty="0"/>
              <a:t>2. Vyber takt, který odpovídá zápisu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303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764704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Ach, synku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2780928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synku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7294" y="4509120"/>
            <a:ext cx="12241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jsi</a:t>
            </a:r>
            <a:endParaRPr lang="cs-CZ" sz="4400" dirty="0"/>
          </a:p>
        </p:txBody>
      </p:sp>
      <p:pic>
        <p:nvPicPr>
          <p:cNvPr id="1026" name="Picture 2" descr="D:\rytmické hodnoty\tři čtvrtk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07950"/>
            <a:ext cx="4063339" cy="1576952"/>
          </a:xfrm>
          <a:prstGeom prst="rect">
            <a:avLst/>
          </a:prstGeom>
          <a:noFill/>
        </p:spPr>
      </p:pic>
      <p:pic>
        <p:nvPicPr>
          <p:cNvPr id="1027" name="Picture 3" descr="D:\rytmické hodnoty\2 osminy, čtvrtka, pauz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293096"/>
            <a:ext cx="4054248" cy="175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rytmické hodnoty\čtvrťová not, dvě čtvrťové pomlk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1850" y="489322"/>
            <a:ext cx="3758626" cy="1643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7963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rytmické hodnoty\celý takt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1662" y="581896"/>
            <a:ext cx="1676545" cy="187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D:\rytmické hodnoty\tříčtvrteční tak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7682" y="2780928"/>
            <a:ext cx="1703980" cy="316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D:\rytmické hodnoty\čtyřčtvrteční takt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756542"/>
            <a:ext cx="1664352" cy="318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D:\rytmické hodnoty\dvoučtvrteční takt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81896"/>
            <a:ext cx="1496698" cy="2496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531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</a:t>
            </a:r>
            <a:r>
              <a:rPr lang="cs-CZ" smtClean="0"/>
              <a:t>vlastní práce autorky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21</TotalTime>
  <Words>39</Words>
  <Application>Microsoft Office PowerPoint</Application>
  <PresentationFormat>Předvádění na obrazovce (4:3)</PresentationFormat>
  <Paragraphs>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Došky</vt:lpstr>
      <vt:lpstr>Název školy: ZŠ a MŠ Zvole, okr. Praha-západ  Autor: Mgr. Lucie Strejcová  Název: VY_32_INOVACE_10 3Š rytmický zápis, 3. třída Téma: Umění a kultura –Hv Číslo projektu: CZ.1.07/1.4.00/21.0305</vt:lpstr>
      <vt:lpstr>Anotace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Dum</cp:lastModifiedBy>
  <cp:revision>8</cp:revision>
  <dcterms:created xsi:type="dcterms:W3CDTF">2011-10-03T16:34:15Z</dcterms:created>
  <dcterms:modified xsi:type="dcterms:W3CDTF">2012-03-15T09:06:39Z</dcterms:modified>
</cp:coreProperties>
</file>