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7" autoAdjust="0"/>
    <p:restoredTop sz="94671" autoAdjust="0"/>
  </p:normalViewPr>
  <p:slideViewPr>
    <p:cSldViewPr>
      <p:cViewPr>
        <p:scale>
          <a:sx n="75" d="100"/>
          <a:sy n="75" d="100"/>
        </p:scale>
        <p:origin x="-420" y="1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DF1ED8-9E32-4191-82FA-D01B853BAF8E}" type="doc">
      <dgm:prSet loTypeId="urn:microsoft.com/office/officeart/2005/8/layout/bList2" loCatId="list" qsTypeId="urn:microsoft.com/office/officeart/2005/8/quickstyle/simple3" qsCatId="simple" csTypeId="urn:microsoft.com/office/officeart/2005/8/colors/accent1_2" csCatId="accent1" phldr="1"/>
      <dgm:spPr/>
    </dgm:pt>
    <dgm:pt modelId="{6EAFA556-DB31-4E1E-9541-B5C3D819BFA6}">
      <dgm:prSet phldrT="[Text]" custT="1"/>
      <dgm:spPr/>
      <dgm:t>
        <a:bodyPr/>
        <a:lstStyle/>
        <a:p>
          <a:pPr algn="r"/>
          <a:r>
            <a:rPr lang="cs-CZ" sz="1600" dirty="0" smtClean="0">
              <a:latin typeface="Arial" pitchFamily="34" charset="0"/>
              <a:cs typeface="Arial" pitchFamily="34" charset="0"/>
            </a:rPr>
            <a:t>         </a:t>
          </a:r>
          <a:endParaRPr lang="cs-CZ" sz="1600" dirty="0">
            <a:latin typeface="Arial" pitchFamily="34" charset="0"/>
            <a:cs typeface="Arial" pitchFamily="34" charset="0"/>
          </a:endParaRPr>
        </a:p>
      </dgm:t>
    </dgm:pt>
    <dgm:pt modelId="{D02CA320-BB24-4058-990B-AA9690941413}" type="parTrans" cxnId="{D5B729E0-3BCF-446A-9037-7655204D6330}">
      <dgm:prSet/>
      <dgm:spPr/>
      <dgm:t>
        <a:bodyPr/>
        <a:lstStyle/>
        <a:p>
          <a:endParaRPr lang="cs-CZ"/>
        </a:p>
      </dgm:t>
    </dgm:pt>
    <dgm:pt modelId="{E9E61469-4BF6-4B8C-A7E7-30940860F8F6}" type="sibTrans" cxnId="{D5B729E0-3BCF-446A-9037-7655204D6330}">
      <dgm:prSet/>
      <dgm:spPr/>
      <dgm:t>
        <a:bodyPr/>
        <a:lstStyle/>
        <a:p>
          <a:endParaRPr lang="cs-CZ"/>
        </a:p>
      </dgm:t>
    </dgm:pt>
    <dgm:pt modelId="{19B1C3DD-AC92-445E-8F1F-95E3C6D51E93}">
      <dgm:prSet/>
      <dgm:spPr/>
      <dgm:t>
        <a:bodyPr/>
        <a:lstStyle/>
        <a:p>
          <a:endParaRPr lang="cs-CZ" dirty="0"/>
        </a:p>
      </dgm:t>
    </dgm:pt>
    <dgm:pt modelId="{C85D3B36-318C-415E-A2B1-3B6F696DB029}" type="parTrans" cxnId="{65EEE108-2DBD-4022-8FFE-7377C033BFD1}">
      <dgm:prSet/>
      <dgm:spPr/>
      <dgm:t>
        <a:bodyPr/>
        <a:lstStyle/>
        <a:p>
          <a:endParaRPr lang="cs-CZ"/>
        </a:p>
      </dgm:t>
    </dgm:pt>
    <dgm:pt modelId="{3ED3A609-F366-4181-9054-9B3F5799B7A8}" type="sibTrans" cxnId="{65EEE108-2DBD-4022-8FFE-7377C033BFD1}">
      <dgm:prSet/>
      <dgm:spPr/>
      <dgm:t>
        <a:bodyPr/>
        <a:lstStyle/>
        <a:p>
          <a:endParaRPr lang="cs-CZ"/>
        </a:p>
      </dgm:t>
    </dgm:pt>
    <dgm:pt modelId="{BBF19961-BDB9-4109-8375-22B29F4C39A9}">
      <dgm:prSet/>
      <dgm:spPr/>
      <dgm:t>
        <a:bodyPr/>
        <a:lstStyle/>
        <a:p>
          <a:endParaRPr lang="cs-CZ" dirty="0"/>
        </a:p>
      </dgm:t>
    </dgm:pt>
    <dgm:pt modelId="{E8C9D957-8E72-40D9-A43A-D5068F5F00DB}" type="parTrans" cxnId="{75545862-1AD8-449D-BB37-18945226E38C}">
      <dgm:prSet/>
      <dgm:spPr/>
      <dgm:t>
        <a:bodyPr/>
        <a:lstStyle/>
        <a:p>
          <a:endParaRPr lang="cs-CZ"/>
        </a:p>
      </dgm:t>
    </dgm:pt>
    <dgm:pt modelId="{2A82CEB4-E86C-4B3D-BAB5-BF19987D6F2C}" type="sibTrans" cxnId="{75545862-1AD8-449D-BB37-18945226E38C}">
      <dgm:prSet/>
      <dgm:spPr/>
      <dgm:t>
        <a:bodyPr/>
        <a:lstStyle/>
        <a:p>
          <a:endParaRPr lang="cs-CZ"/>
        </a:p>
      </dgm:t>
    </dgm:pt>
    <dgm:pt modelId="{AAA887E0-396B-4A0E-9F0C-B8E1B0F61697}" type="pres">
      <dgm:prSet presAssocID="{D6DF1ED8-9E32-4191-82FA-D01B853BAF8E}" presName="diagram" presStyleCnt="0">
        <dgm:presLayoutVars>
          <dgm:dir/>
          <dgm:animLvl val="lvl"/>
          <dgm:resizeHandles val="exact"/>
        </dgm:presLayoutVars>
      </dgm:prSet>
      <dgm:spPr/>
    </dgm:pt>
    <dgm:pt modelId="{4CD4AA5C-8138-4C29-9A54-E0FA3BFF29BD}" type="pres">
      <dgm:prSet presAssocID="{6EAFA556-DB31-4E1E-9541-B5C3D819BFA6}" presName="compNode" presStyleCnt="0"/>
      <dgm:spPr/>
    </dgm:pt>
    <dgm:pt modelId="{6AB711FA-C00B-4E24-8E54-425DFDF9D4CF}" type="pres">
      <dgm:prSet presAssocID="{6EAFA556-DB31-4E1E-9541-B5C3D819BFA6}" presName="childRect" presStyleLbl="bgAcc1" presStyleIdx="0" presStyleCnt="3">
        <dgm:presLayoutVars>
          <dgm:bulletEnabled val="1"/>
        </dgm:presLayoutVars>
      </dgm:prSet>
      <dgm:spPr/>
    </dgm:pt>
    <dgm:pt modelId="{3DDEA2C4-E6C2-436B-A627-038F0E72DDBD}" type="pres">
      <dgm:prSet presAssocID="{6EAFA556-DB31-4E1E-9541-B5C3D819BFA6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E8D4AA-9502-44AC-B1C6-182AA5B9056A}" type="pres">
      <dgm:prSet presAssocID="{6EAFA556-DB31-4E1E-9541-B5C3D819BFA6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93C56A84-274E-4727-BCC1-126749404596}" type="pres">
      <dgm:prSet presAssocID="{6EAFA556-DB31-4E1E-9541-B5C3D819BFA6}" presName="adorn" presStyleLbl="fgAccFollowNode1" presStyleIdx="0" presStyleCnt="3" custLinFactX="99636" custLinFactNeighborX="100000" custLinFactNeighborY="-62154"/>
      <dgm:spPr/>
      <dgm:t>
        <a:bodyPr/>
        <a:lstStyle/>
        <a:p>
          <a:endParaRPr lang="cs-CZ"/>
        </a:p>
      </dgm:t>
    </dgm:pt>
    <dgm:pt modelId="{456A2B3C-E470-4142-ACD4-DBC8955A8DC3}" type="pres">
      <dgm:prSet presAssocID="{E9E61469-4BF6-4B8C-A7E7-30940860F8F6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E386771-13C6-4F56-B02B-5493BC89C211}" type="pres">
      <dgm:prSet presAssocID="{19B1C3DD-AC92-445E-8F1F-95E3C6D51E93}" presName="compNode" presStyleCnt="0"/>
      <dgm:spPr/>
    </dgm:pt>
    <dgm:pt modelId="{762D8757-268B-4C82-8210-0F50ACC4A731}" type="pres">
      <dgm:prSet presAssocID="{19B1C3DD-AC92-445E-8F1F-95E3C6D51E93}" presName="childRect" presStyleLbl="bgAcc1" presStyleIdx="1" presStyleCnt="3">
        <dgm:presLayoutVars>
          <dgm:bulletEnabled val="1"/>
        </dgm:presLayoutVars>
      </dgm:prSet>
      <dgm:spPr/>
    </dgm:pt>
    <dgm:pt modelId="{926F408B-F2E7-4865-8038-3CD0A14E4EA4}" type="pres">
      <dgm:prSet presAssocID="{19B1C3DD-AC92-445E-8F1F-95E3C6D51E93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B59835-9A7B-41A2-8B58-742470E6DD85}" type="pres">
      <dgm:prSet presAssocID="{19B1C3DD-AC92-445E-8F1F-95E3C6D51E93}" presName="parentRect" presStyleLbl="alignNode1" presStyleIdx="1" presStyleCnt="3"/>
      <dgm:spPr/>
      <dgm:t>
        <a:bodyPr/>
        <a:lstStyle/>
        <a:p>
          <a:endParaRPr lang="cs-CZ"/>
        </a:p>
      </dgm:t>
    </dgm:pt>
    <dgm:pt modelId="{4CEAEB40-1C31-4160-9D41-B241F56F32CB}" type="pres">
      <dgm:prSet presAssocID="{19B1C3DD-AC92-445E-8F1F-95E3C6D51E93}" presName="adorn" presStyleLbl="fgAccFollowNode1" presStyleIdx="1" presStyleCnt="3" custLinFactX="100000" custLinFactY="-83154" custLinFactNeighborX="167624" custLinFactNeighborY="-100000"/>
      <dgm:spPr/>
    </dgm:pt>
    <dgm:pt modelId="{5A99E65E-F31D-48D3-AF33-FD16E24E9D9F}" type="pres">
      <dgm:prSet presAssocID="{3ED3A609-F366-4181-9054-9B3F5799B7A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E3AEC6AA-BDD8-469C-85E8-ECC93BC6598F}" type="pres">
      <dgm:prSet presAssocID="{BBF19961-BDB9-4109-8375-22B29F4C39A9}" presName="compNode" presStyleCnt="0"/>
      <dgm:spPr/>
    </dgm:pt>
    <dgm:pt modelId="{BFFDB02B-0E40-4396-9DD4-E8D6DC20FF74}" type="pres">
      <dgm:prSet presAssocID="{BBF19961-BDB9-4109-8375-22B29F4C39A9}" presName="childRect" presStyleLbl="bgAcc1" presStyleIdx="2" presStyleCnt="3">
        <dgm:presLayoutVars>
          <dgm:bulletEnabled val="1"/>
        </dgm:presLayoutVars>
      </dgm:prSet>
      <dgm:spPr/>
    </dgm:pt>
    <dgm:pt modelId="{198BD572-D126-4419-B2F0-276C97D202DA}" type="pres">
      <dgm:prSet presAssocID="{BBF19961-BDB9-4109-8375-22B29F4C39A9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1106D1-7CC2-4DC1-9868-BAAB63FE9E31}" type="pres">
      <dgm:prSet presAssocID="{BBF19961-BDB9-4109-8375-22B29F4C39A9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8E3A9D51-DE21-42B2-9DDD-D8779FE8DB09}" type="pres">
      <dgm:prSet presAssocID="{BBF19961-BDB9-4109-8375-22B29F4C39A9}" presName="adorn" presStyleLbl="fgAccFollowNode1" presStyleIdx="2" presStyleCnt="3" custFlipVert="0" custFlipHor="0" custScaleX="5306" custScaleY="7360" custLinFactY="-108881" custLinFactNeighborX="75123" custLinFactNeighborY="-200000"/>
      <dgm:spPr>
        <a:solidFill>
          <a:schemeClr val="accent1">
            <a:tint val="40000"/>
            <a:hueOff val="0"/>
            <a:satOff val="0"/>
            <a:lumOff val="0"/>
            <a:alpha val="0"/>
          </a:schemeClr>
        </a:solidFill>
      </dgm:spPr>
    </dgm:pt>
  </dgm:ptLst>
  <dgm:cxnLst>
    <dgm:cxn modelId="{4C944B66-0A38-4479-822B-1AF93C29749B}" type="presOf" srcId="{D6DF1ED8-9E32-4191-82FA-D01B853BAF8E}" destId="{AAA887E0-396B-4A0E-9F0C-B8E1B0F61697}" srcOrd="0" destOrd="0" presId="urn:microsoft.com/office/officeart/2005/8/layout/bList2"/>
    <dgm:cxn modelId="{F193A9D8-7405-49D7-8FF8-678E58D89555}" type="presOf" srcId="{E9E61469-4BF6-4B8C-A7E7-30940860F8F6}" destId="{456A2B3C-E470-4142-ACD4-DBC8955A8DC3}" srcOrd="0" destOrd="0" presId="urn:microsoft.com/office/officeart/2005/8/layout/bList2"/>
    <dgm:cxn modelId="{79E68E3B-B398-4283-ADC2-19B53D2222D8}" type="presOf" srcId="{19B1C3DD-AC92-445E-8F1F-95E3C6D51E93}" destId="{4EB59835-9A7B-41A2-8B58-742470E6DD85}" srcOrd="1" destOrd="0" presId="urn:microsoft.com/office/officeart/2005/8/layout/bList2"/>
    <dgm:cxn modelId="{FD27A2A1-728D-4979-A5F1-865A7C550543}" type="presOf" srcId="{6EAFA556-DB31-4E1E-9541-B5C3D819BFA6}" destId="{07E8D4AA-9502-44AC-B1C6-182AA5B9056A}" srcOrd="1" destOrd="0" presId="urn:microsoft.com/office/officeart/2005/8/layout/bList2"/>
    <dgm:cxn modelId="{D5B729E0-3BCF-446A-9037-7655204D6330}" srcId="{D6DF1ED8-9E32-4191-82FA-D01B853BAF8E}" destId="{6EAFA556-DB31-4E1E-9541-B5C3D819BFA6}" srcOrd="0" destOrd="0" parTransId="{D02CA320-BB24-4058-990B-AA9690941413}" sibTransId="{E9E61469-4BF6-4B8C-A7E7-30940860F8F6}"/>
    <dgm:cxn modelId="{006E328B-E4CE-4F5F-A06D-4EDE0B2DF8CB}" type="presOf" srcId="{19B1C3DD-AC92-445E-8F1F-95E3C6D51E93}" destId="{926F408B-F2E7-4865-8038-3CD0A14E4EA4}" srcOrd="0" destOrd="0" presId="urn:microsoft.com/office/officeart/2005/8/layout/bList2"/>
    <dgm:cxn modelId="{65EEE108-2DBD-4022-8FFE-7377C033BFD1}" srcId="{D6DF1ED8-9E32-4191-82FA-D01B853BAF8E}" destId="{19B1C3DD-AC92-445E-8F1F-95E3C6D51E93}" srcOrd="1" destOrd="0" parTransId="{C85D3B36-318C-415E-A2B1-3B6F696DB029}" sibTransId="{3ED3A609-F366-4181-9054-9B3F5799B7A8}"/>
    <dgm:cxn modelId="{876DFF05-0703-4629-8A9E-EC489D61F6D3}" type="presOf" srcId="{BBF19961-BDB9-4109-8375-22B29F4C39A9}" destId="{198BD572-D126-4419-B2F0-276C97D202DA}" srcOrd="0" destOrd="0" presId="urn:microsoft.com/office/officeart/2005/8/layout/bList2"/>
    <dgm:cxn modelId="{EAE7356F-CA9A-4AEA-8BFF-B3B7A1258D65}" type="presOf" srcId="{6EAFA556-DB31-4E1E-9541-B5C3D819BFA6}" destId="{3DDEA2C4-E6C2-436B-A627-038F0E72DDBD}" srcOrd="0" destOrd="0" presId="urn:microsoft.com/office/officeart/2005/8/layout/bList2"/>
    <dgm:cxn modelId="{35AB2B88-A50C-452C-ACD1-6B865D1F5537}" type="presOf" srcId="{BBF19961-BDB9-4109-8375-22B29F4C39A9}" destId="{DD1106D1-7CC2-4DC1-9868-BAAB63FE9E31}" srcOrd="1" destOrd="0" presId="urn:microsoft.com/office/officeart/2005/8/layout/bList2"/>
    <dgm:cxn modelId="{C22FDC55-B6A0-4669-A576-CC60E6CAF560}" type="presOf" srcId="{3ED3A609-F366-4181-9054-9B3F5799B7A8}" destId="{5A99E65E-F31D-48D3-AF33-FD16E24E9D9F}" srcOrd="0" destOrd="0" presId="urn:microsoft.com/office/officeart/2005/8/layout/bList2"/>
    <dgm:cxn modelId="{75545862-1AD8-449D-BB37-18945226E38C}" srcId="{D6DF1ED8-9E32-4191-82FA-D01B853BAF8E}" destId="{BBF19961-BDB9-4109-8375-22B29F4C39A9}" srcOrd="2" destOrd="0" parTransId="{E8C9D957-8E72-40D9-A43A-D5068F5F00DB}" sibTransId="{2A82CEB4-E86C-4B3D-BAB5-BF19987D6F2C}"/>
    <dgm:cxn modelId="{7405F45F-AD40-48A5-B6ED-F084910E23C5}" type="presParOf" srcId="{AAA887E0-396B-4A0E-9F0C-B8E1B0F61697}" destId="{4CD4AA5C-8138-4C29-9A54-E0FA3BFF29BD}" srcOrd="0" destOrd="0" presId="urn:microsoft.com/office/officeart/2005/8/layout/bList2"/>
    <dgm:cxn modelId="{5CD583B8-AF73-49FF-A17B-6784B3C1D010}" type="presParOf" srcId="{4CD4AA5C-8138-4C29-9A54-E0FA3BFF29BD}" destId="{6AB711FA-C00B-4E24-8E54-425DFDF9D4CF}" srcOrd="0" destOrd="0" presId="urn:microsoft.com/office/officeart/2005/8/layout/bList2"/>
    <dgm:cxn modelId="{39D9AE8B-5263-45F8-8179-A09B6FBD86D7}" type="presParOf" srcId="{4CD4AA5C-8138-4C29-9A54-E0FA3BFF29BD}" destId="{3DDEA2C4-E6C2-436B-A627-038F0E72DDBD}" srcOrd="1" destOrd="0" presId="urn:microsoft.com/office/officeart/2005/8/layout/bList2"/>
    <dgm:cxn modelId="{E6654458-EDC5-4202-AD0C-6D0D73A9A19C}" type="presParOf" srcId="{4CD4AA5C-8138-4C29-9A54-E0FA3BFF29BD}" destId="{07E8D4AA-9502-44AC-B1C6-182AA5B9056A}" srcOrd="2" destOrd="0" presId="urn:microsoft.com/office/officeart/2005/8/layout/bList2"/>
    <dgm:cxn modelId="{D67EA900-1234-4E80-8D7F-6DE7C91E388E}" type="presParOf" srcId="{4CD4AA5C-8138-4C29-9A54-E0FA3BFF29BD}" destId="{93C56A84-274E-4727-BCC1-126749404596}" srcOrd="3" destOrd="0" presId="urn:microsoft.com/office/officeart/2005/8/layout/bList2"/>
    <dgm:cxn modelId="{35B5EB60-BFC9-4B43-9672-EBC15E9EB065}" type="presParOf" srcId="{AAA887E0-396B-4A0E-9F0C-B8E1B0F61697}" destId="{456A2B3C-E470-4142-ACD4-DBC8955A8DC3}" srcOrd="1" destOrd="0" presId="urn:microsoft.com/office/officeart/2005/8/layout/bList2"/>
    <dgm:cxn modelId="{B9A5FF66-E5B0-42D1-BC81-6ED56DC9BD7E}" type="presParOf" srcId="{AAA887E0-396B-4A0E-9F0C-B8E1B0F61697}" destId="{9E386771-13C6-4F56-B02B-5493BC89C211}" srcOrd="2" destOrd="0" presId="urn:microsoft.com/office/officeart/2005/8/layout/bList2"/>
    <dgm:cxn modelId="{97037D52-3C55-4737-926F-585D101A4FBC}" type="presParOf" srcId="{9E386771-13C6-4F56-B02B-5493BC89C211}" destId="{762D8757-268B-4C82-8210-0F50ACC4A731}" srcOrd="0" destOrd="0" presId="urn:microsoft.com/office/officeart/2005/8/layout/bList2"/>
    <dgm:cxn modelId="{8AB0A14F-5D94-4FAC-BCF1-6EDC51AB470C}" type="presParOf" srcId="{9E386771-13C6-4F56-B02B-5493BC89C211}" destId="{926F408B-F2E7-4865-8038-3CD0A14E4EA4}" srcOrd="1" destOrd="0" presId="urn:microsoft.com/office/officeart/2005/8/layout/bList2"/>
    <dgm:cxn modelId="{1CDE8D47-E8E2-406C-9A3A-FE802D4F2402}" type="presParOf" srcId="{9E386771-13C6-4F56-B02B-5493BC89C211}" destId="{4EB59835-9A7B-41A2-8B58-742470E6DD85}" srcOrd="2" destOrd="0" presId="urn:microsoft.com/office/officeart/2005/8/layout/bList2"/>
    <dgm:cxn modelId="{1D03521D-EC90-4B79-B086-ABBA4524AF24}" type="presParOf" srcId="{9E386771-13C6-4F56-B02B-5493BC89C211}" destId="{4CEAEB40-1C31-4160-9D41-B241F56F32CB}" srcOrd="3" destOrd="0" presId="urn:microsoft.com/office/officeart/2005/8/layout/bList2"/>
    <dgm:cxn modelId="{5A6EF60D-0811-4BDD-8DDB-7E2AE9875829}" type="presParOf" srcId="{AAA887E0-396B-4A0E-9F0C-B8E1B0F61697}" destId="{5A99E65E-F31D-48D3-AF33-FD16E24E9D9F}" srcOrd="3" destOrd="0" presId="urn:microsoft.com/office/officeart/2005/8/layout/bList2"/>
    <dgm:cxn modelId="{C1968A4A-EB5C-49AF-99E8-8361B255E32B}" type="presParOf" srcId="{AAA887E0-396B-4A0E-9F0C-B8E1B0F61697}" destId="{E3AEC6AA-BDD8-469C-85E8-ECC93BC6598F}" srcOrd="4" destOrd="0" presId="urn:microsoft.com/office/officeart/2005/8/layout/bList2"/>
    <dgm:cxn modelId="{914254DE-A53A-49B0-BCAF-99C2082F0F88}" type="presParOf" srcId="{E3AEC6AA-BDD8-469C-85E8-ECC93BC6598F}" destId="{BFFDB02B-0E40-4396-9DD4-E8D6DC20FF74}" srcOrd="0" destOrd="0" presId="urn:microsoft.com/office/officeart/2005/8/layout/bList2"/>
    <dgm:cxn modelId="{839A290A-D291-404F-B937-C65773FA411B}" type="presParOf" srcId="{E3AEC6AA-BDD8-469C-85E8-ECC93BC6598F}" destId="{198BD572-D126-4419-B2F0-276C97D202DA}" srcOrd="1" destOrd="0" presId="urn:microsoft.com/office/officeart/2005/8/layout/bList2"/>
    <dgm:cxn modelId="{CBFD52CC-0176-4ADC-BFE8-692A40AA122A}" type="presParOf" srcId="{E3AEC6AA-BDD8-469C-85E8-ECC93BC6598F}" destId="{DD1106D1-7CC2-4DC1-9868-BAAB63FE9E31}" srcOrd="2" destOrd="0" presId="urn:microsoft.com/office/officeart/2005/8/layout/bList2"/>
    <dgm:cxn modelId="{E9180705-4448-4E8B-AD01-C512D0922B4B}" type="presParOf" srcId="{E3AEC6AA-BDD8-469C-85E8-ECC93BC6598F}" destId="{8E3A9D51-DE21-42B2-9DDD-D8779FE8DB09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77575E-3A6D-4741-A147-2390561C8D17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DA07D1-628D-4694-9117-D805340FC06C}">
      <dgm:prSet phldrT="[Text]"/>
      <dgm:spPr/>
      <dgm:t>
        <a:bodyPr/>
        <a:lstStyle/>
        <a:p>
          <a:r>
            <a:rPr lang="cs-CZ" dirty="0" smtClean="0"/>
            <a:t>Ostroúhlý trojúhelník</a:t>
          </a:r>
          <a:endParaRPr lang="cs-CZ" dirty="0"/>
        </a:p>
      </dgm:t>
    </dgm:pt>
    <dgm:pt modelId="{DA34C61B-44FA-43F9-B0F3-2756BFE7AFB2}" type="parTrans" cxnId="{43238737-1A62-498B-8195-9AE6D56F61CB}">
      <dgm:prSet/>
      <dgm:spPr/>
      <dgm:t>
        <a:bodyPr/>
        <a:lstStyle/>
        <a:p>
          <a:endParaRPr lang="cs-CZ"/>
        </a:p>
      </dgm:t>
    </dgm:pt>
    <dgm:pt modelId="{E8125ECB-24BE-4D99-BDC9-49DC6F283050}" type="sibTrans" cxnId="{43238737-1A62-498B-8195-9AE6D56F61CB}">
      <dgm:prSet/>
      <dgm:spPr/>
      <dgm:t>
        <a:bodyPr/>
        <a:lstStyle/>
        <a:p>
          <a:endParaRPr lang="cs-CZ"/>
        </a:p>
      </dgm:t>
    </dgm:pt>
    <dgm:pt modelId="{DFA61587-2BD2-4C3C-8E1D-B7D230824289}">
      <dgm:prSet phldrT="[Text]"/>
      <dgm:spPr/>
      <dgm:t>
        <a:bodyPr/>
        <a:lstStyle/>
        <a:p>
          <a:r>
            <a:rPr lang="cs-CZ" dirty="0" smtClean="0"/>
            <a:t>Má všechny úhly ostré</a:t>
          </a:r>
          <a:endParaRPr lang="cs-CZ" dirty="0"/>
        </a:p>
      </dgm:t>
    </dgm:pt>
    <dgm:pt modelId="{B3CE13CD-5409-46F3-A152-34A15EB4AC6B}" type="parTrans" cxnId="{2C140886-08AD-4A1B-BFE6-00CEF3CD3AE4}">
      <dgm:prSet/>
      <dgm:spPr/>
      <dgm:t>
        <a:bodyPr/>
        <a:lstStyle/>
        <a:p>
          <a:endParaRPr lang="cs-CZ"/>
        </a:p>
      </dgm:t>
    </dgm:pt>
    <dgm:pt modelId="{CD69490F-608F-4568-AE15-695BB4194193}" type="sibTrans" cxnId="{2C140886-08AD-4A1B-BFE6-00CEF3CD3AE4}">
      <dgm:prSet/>
      <dgm:spPr/>
      <dgm:t>
        <a:bodyPr/>
        <a:lstStyle/>
        <a:p>
          <a:endParaRPr lang="cs-CZ"/>
        </a:p>
      </dgm:t>
    </dgm:pt>
    <dgm:pt modelId="{D4ECE1AD-A172-4593-A337-5B2064F141F2}">
      <dgm:prSet phldrT="[Text]"/>
      <dgm:spPr/>
      <dgm:t>
        <a:bodyPr/>
        <a:lstStyle/>
        <a:p>
          <a:r>
            <a:rPr lang="el-GR" dirty="0" smtClean="0">
              <a:latin typeface="Calibri"/>
              <a:cs typeface="Calibri"/>
            </a:rPr>
            <a:t>α</a:t>
          </a:r>
          <a:r>
            <a:rPr lang="cs-CZ" dirty="0" smtClean="0">
              <a:latin typeface="Calibri"/>
              <a:cs typeface="Calibri"/>
            </a:rPr>
            <a:t>&lt;90°		</a:t>
          </a:r>
          <a:r>
            <a:rPr lang="el-GR" dirty="0" smtClean="0">
              <a:latin typeface="Calibri"/>
              <a:cs typeface="Calibri"/>
            </a:rPr>
            <a:t>β</a:t>
          </a:r>
          <a:r>
            <a:rPr lang="cs-CZ" dirty="0" smtClean="0">
              <a:latin typeface="Calibri"/>
              <a:cs typeface="Calibri"/>
            </a:rPr>
            <a:t>&lt;90°		</a:t>
          </a:r>
          <a:r>
            <a:rPr lang="el-GR" dirty="0" smtClean="0">
              <a:latin typeface="Calibri"/>
              <a:cs typeface="Calibri"/>
            </a:rPr>
            <a:t>γ</a:t>
          </a:r>
          <a:r>
            <a:rPr lang="cs-CZ" dirty="0" smtClean="0">
              <a:latin typeface="Calibri"/>
              <a:cs typeface="Calibri"/>
            </a:rPr>
            <a:t>&lt;90°</a:t>
          </a:r>
          <a:endParaRPr lang="cs-CZ" dirty="0"/>
        </a:p>
      </dgm:t>
    </dgm:pt>
    <dgm:pt modelId="{29B3EDA1-EBDD-488A-9BCC-A587728B20D9}" type="parTrans" cxnId="{404BC770-7E57-416B-90A0-DAB7A9F1FC94}">
      <dgm:prSet/>
      <dgm:spPr/>
      <dgm:t>
        <a:bodyPr/>
        <a:lstStyle/>
        <a:p>
          <a:endParaRPr lang="cs-CZ"/>
        </a:p>
      </dgm:t>
    </dgm:pt>
    <dgm:pt modelId="{D79CB6F8-1865-4EF8-A210-E41403D9C3F6}" type="sibTrans" cxnId="{404BC770-7E57-416B-90A0-DAB7A9F1FC94}">
      <dgm:prSet/>
      <dgm:spPr/>
      <dgm:t>
        <a:bodyPr/>
        <a:lstStyle/>
        <a:p>
          <a:endParaRPr lang="cs-CZ"/>
        </a:p>
      </dgm:t>
    </dgm:pt>
    <dgm:pt modelId="{8D692726-8A11-4914-AA43-4A182B7339FC}">
      <dgm:prSet phldrT="[Text]"/>
      <dgm:spPr/>
      <dgm:t>
        <a:bodyPr/>
        <a:lstStyle/>
        <a:p>
          <a:r>
            <a:rPr lang="cs-CZ" dirty="0" smtClean="0"/>
            <a:t>Pravoúhlý trojúhelník</a:t>
          </a:r>
          <a:endParaRPr lang="cs-CZ" dirty="0"/>
        </a:p>
      </dgm:t>
    </dgm:pt>
    <dgm:pt modelId="{C8FA1228-6EF8-4B23-9ED4-44ED68739CE9}" type="parTrans" cxnId="{17567F64-0B61-4301-9E59-D5925FE9854A}">
      <dgm:prSet/>
      <dgm:spPr/>
      <dgm:t>
        <a:bodyPr/>
        <a:lstStyle/>
        <a:p>
          <a:endParaRPr lang="cs-CZ"/>
        </a:p>
      </dgm:t>
    </dgm:pt>
    <dgm:pt modelId="{4E60D903-C74C-4170-A474-2FD59D146B7B}" type="sibTrans" cxnId="{17567F64-0B61-4301-9E59-D5925FE9854A}">
      <dgm:prSet/>
      <dgm:spPr/>
      <dgm:t>
        <a:bodyPr/>
        <a:lstStyle/>
        <a:p>
          <a:endParaRPr lang="cs-CZ"/>
        </a:p>
      </dgm:t>
    </dgm:pt>
    <dgm:pt modelId="{5E9C6BDB-9CC9-4BFF-B0BA-3000CB3E6C0F}">
      <dgm:prSet phldrT="[Text]"/>
      <dgm:spPr/>
      <dgm:t>
        <a:bodyPr/>
        <a:lstStyle/>
        <a:p>
          <a:r>
            <a:rPr lang="cs-CZ" dirty="0" smtClean="0"/>
            <a:t>Má jeden vnitřní úhel pravý</a:t>
          </a:r>
          <a:endParaRPr lang="cs-CZ" dirty="0"/>
        </a:p>
      </dgm:t>
    </dgm:pt>
    <dgm:pt modelId="{FCA11CAC-08A4-4B77-8783-E3FCC4B6588D}" type="parTrans" cxnId="{3257D948-E904-4476-93AC-F9026549801C}">
      <dgm:prSet/>
      <dgm:spPr/>
      <dgm:t>
        <a:bodyPr/>
        <a:lstStyle/>
        <a:p>
          <a:endParaRPr lang="cs-CZ"/>
        </a:p>
      </dgm:t>
    </dgm:pt>
    <dgm:pt modelId="{E7B091BF-763D-4709-8400-3C4BB2AB61C8}" type="sibTrans" cxnId="{3257D948-E904-4476-93AC-F9026549801C}">
      <dgm:prSet/>
      <dgm:spPr/>
      <dgm:t>
        <a:bodyPr/>
        <a:lstStyle/>
        <a:p>
          <a:endParaRPr lang="cs-CZ"/>
        </a:p>
      </dgm:t>
    </dgm:pt>
    <dgm:pt modelId="{99F44F14-BAAB-43B9-B4AC-B841DD84CB7B}">
      <dgm:prSet phldrT="[Text]"/>
      <dgm:spPr/>
      <dgm:t>
        <a:bodyPr/>
        <a:lstStyle/>
        <a:p>
          <a:r>
            <a:rPr lang="el-GR" dirty="0" smtClean="0">
              <a:latin typeface="Calibri"/>
              <a:cs typeface="Calibri"/>
            </a:rPr>
            <a:t>α</a:t>
          </a:r>
          <a:r>
            <a:rPr lang="cs-CZ" dirty="0" smtClean="0">
              <a:latin typeface="Calibri"/>
              <a:cs typeface="Calibri"/>
            </a:rPr>
            <a:t>=90°		</a:t>
          </a:r>
          <a:r>
            <a:rPr lang="el-GR" dirty="0" smtClean="0">
              <a:latin typeface="Calibri"/>
              <a:cs typeface="Calibri"/>
            </a:rPr>
            <a:t>β</a:t>
          </a:r>
          <a:r>
            <a:rPr lang="cs-CZ" dirty="0" smtClean="0">
              <a:latin typeface="Calibri"/>
              <a:cs typeface="Calibri"/>
            </a:rPr>
            <a:t>&lt;90°		</a:t>
          </a:r>
          <a:r>
            <a:rPr lang="el-GR" dirty="0" smtClean="0">
              <a:latin typeface="Calibri"/>
              <a:cs typeface="Calibri"/>
            </a:rPr>
            <a:t>γ</a:t>
          </a:r>
          <a:r>
            <a:rPr lang="cs-CZ" dirty="0" smtClean="0">
              <a:latin typeface="Calibri"/>
              <a:cs typeface="Calibri"/>
            </a:rPr>
            <a:t>&lt;90°</a:t>
          </a:r>
          <a:endParaRPr lang="cs-CZ" dirty="0"/>
        </a:p>
      </dgm:t>
    </dgm:pt>
    <dgm:pt modelId="{AA44E01E-5253-4A2C-9D93-CE66C9FAEB7C}" type="parTrans" cxnId="{C40F6BCA-7569-4835-A2DE-B70D3F2EAFA4}">
      <dgm:prSet/>
      <dgm:spPr/>
      <dgm:t>
        <a:bodyPr/>
        <a:lstStyle/>
        <a:p>
          <a:endParaRPr lang="cs-CZ"/>
        </a:p>
      </dgm:t>
    </dgm:pt>
    <dgm:pt modelId="{29EE855D-0DE0-4CC6-9DB5-3310C76493C4}" type="sibTrans" cxnId="{C40F6BCA-7569-4835-A2DE-B70D3F2EAFA4}">
      <dgm:prSet/>
      <dgm:spPr/>
      <dgm:t>
        <a:bodyPr/>
        <a:lstStyle/>
        <a:p>
          <a:endParaRPr lang="cs-CZ"/>
        </a:p>
      </dgm:t>
    </dgm:pt>
    <dgm:pt modelId="{2334983B-63CB-456A-B2EA-F678897A63C1}">
      <dgm:prSet phldrT="[Text]"/>
      <dgm:spPr/>
      <dgm:t>
        <a:bodyPr/>
        <a:lstStyle/>
        <a:p>
          <a:r>
            <a:rPr lang="cs-CZ" dirty="0" smtClean="0"/>
            <a:t>Tupoúhlý trojúhelník</a:t>
          </a:r>
          <a:endParaRPr lang="cs-CZ" dirty="0"/>
        </a:p>
      </dgm:t>
    </dgm:pt>
    <dgm:pt modelId="{D3FA07EA-70B5-41A3-8804-B109B700EEBF}" type="parTrans" cxnId="{B73858A1-667F-4074-A802-0F34AFB970F8}">
      <dgm:prSet/>
      <dgm:spPr/>
      <dgm:t>
        <a:bodyPr/>
        <a:lstStyle/>
        <a:p>
          <a:endParaRPr lang="cs-CZ"/>
        </a:p>
      </dgm:t>
    </dgm:pt>
    <dgm:pt modelId="{AE684222-E48E-4EBF-B394-E28C62761336}" type="sibTrans" cxnId="{B73858A1-667F-4074-A802-0F34AFB970F8}">
      <dgm:prSet/>
      <dgm:spPr/>
      <dgm:t>
        <a:bodyPr/>
        <a:lstStyle/>
        <a:p>
          <a:endParaRPr lang="cs-CZ"/>
        </a:p>
      </dgm:t>
    </dgm:pt>
    <dgm:pt modelId="{3C87CF7D-02CF-4188-84DF-3FD5EF65B73B}">
      <dgm:prSet phldrT="[Text]"/>
      <dgm:spPr/>
      <dgm:t>
        <a:bodyPr/>
        <a:lstStyle/>
        <a:p>
          <a:r>
            <a:rPr lang="cs-CZ" dirty="0" smtClean="0"/>
            <a:t>Má jeden úhel tupý, ostatní ostré</a:t>
          </a:r>
          <a:endParaRPr lang="cs-CZ" dirty="0"/>
        </a:p>
      </dgm:t>
    </dgm:pt>
    <dgm:pt modelId="{3A7C2F8E-BA71-4517-BEBF-E4B5F8E8850F}" type="parTrans" cxnId="{2B580ED5-06B5-432A-8E54-CE1FFDB66279}">
      <dgm:prSet/>
      <dgm:spPr/>
      <dgm:t>
        <a:bodyPr/>
        <a:lstStyle/>
        <a:p>
          <a:endParaRPr lang="cs-CZ"/>
        </a:p>
      </dgm:t>
    </dgm:pt>
    <dgm:pt modelId="{65D0F224-7466-4B38-A31D-13F8BC5F9F38}" type="sibTrans" cxnId="{2B580ED5-06B5-432A-8E54-CE1FFDB66279}">
      <dgm:prSet/>
      <dgm:spPr/>
      <dgm:t>
        <a:bodyPr/>
        <a:lstStyle/>
        <a:p>
          <a:endParaRPr lang="cs-CZ"/>
        </a:p>
      </dgm:t>
    </dgm:pt>
    <dgm:pt modelId="{7F49D629-EE77-4981-9417-D22231162C95}">
      <dgm:prSet phldrT="[Text]"/>
      <dgm:spPr/>
      <dgm:t>
        <a:bodyPr/>
        <a:lstStyle/>
        <a:p>
          <a:r>
            <a:rPr lang="el-GR" dirty="0" smtClean="0">
              <a:latin typeface="Calibri"/>
              <a:cs typeface="Calibri"/>
            </a:rPr>
            <a:t>α</a:t>
          </a:r>
          <a:r>
            <a:rPr lang="cs-CZ" dirty="0" smtClean="0">
              <a:latin typeface="Calibri"/>
              <a:cs typeface="Calibri"/>
            </a:rPr>
            <a:t>&gt;90°		</a:t>
          </a:r>
          <a:r>
            <a:rPr lang="el-GR" dirty="0" smtClean="0">
              <a:latin typeface="Calibri"/>
              <a:cs typeface="Calibri"/>
            </a:rPr>
            <a:t>β</a:t>
          </a:r>
          <a:r>
            <a:rPr lang="cs-CZ" dirty="0" smtClean="0">
              <a:latin typeface="Calibri"/>
              <a:cs typeface="Calibri"/>
            </a:rPr>
            <a:t>&lt;90°		</a:t>
          </a:r>
          <a:r>
            <a:rPr lang="el-GR" dirty="0" smtClean="0">
              <a:latin typeface="Calibri"/>
              <a:cs typeface="Calibri"/>
            </a:rPr>
            <a:t>γ</a:t>
          </a:r>
          <a:r>
            <a:rPr lang="cs-CZ" dirty="0" smtClean="0">
              <a:latin typeface="Calibri"/>
              <a:cs typeface="Calibri"/>
            </a:rPr>
            <a:t>&lt;90°</a:t>
          </a:r>
          <a:endParaRPr lang="cs-CZ" dirty="0"/>
        </a:p>
      </dgm:t>
    </dgm:pt>
    <dgm:pt modelId="{FD11D01C-4A0C-4BEE-B48B-1B8C939FE096}" type="parTrans" cxnId="{43CAD750-65D9-4A77-BE2F-DC29156E2A7A}">
      <dgm:prSet/>
      <dgm:spPr/>
      <dgm:t>
        <a:bodyPr/>
        <a:lstStyle/>
        <a:p>
          <a:endParaRPr lang="cs-CZ"/>
        </a:p>
      </dgm:t>
    </dgm:pt>
    <dgm:pt modelId="{A5F51F66-EA90-4469-9618-FE2EBA90B2F0}" type="sibTrans" cxnId="{43CAD750-65D9-4A77-BE2F-DC29156E2A7A}">
      <dgm:prSet/>
      <dgm:spPr/>
      <dgm:t>
        <a:bodyPr/>
        <a:lstStyle/>
        <a:p>
          <a:endParaRPr lang="cs-CZ"/>
        </a:p>
      </dgm:t>
    </dgm:pt>
    <dgm:pt modelId="{642AF74C-BBC6-4C6A-9AF4-3536F7061A3C}" type="pres">
      <dgm:prSet presAssocID="{B277575E-3A6D-4741-A147-2390561C8D17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96B4A2-EA62-49C3-B3E3-F7EE4E9FEF41}" type="pres">
      <dgm:prSet presAssocID="{95DA07D1-628D-4694-9117-D805340FC06C}" presName="comp" presStyleCnt="0"/>
      <dgm:spPr/>
    </dgm:pt>
    <dgm:pt modelId="{5422B8F7-BF23-43F8-AF63-C314A4D09FD5}" type="pres">
      <dgm:prSet presAssocID="{95DA07D1-628D-4694-9117-D805340FC06C}" presName="box" presStyleLbl="node1" presStyleIdx="0" presStyleCnt="3"/>
      <dgm:spPr/>
      <dgm:t>
        <a:bodyPr/>
        <a:lstStyle/>
        <a:p>
          <a:endParaRPr lang="cs-CZ"/>
        </a:p>
      </dgm:t>
    </dgm:pt>
    <dgm:pt modelId="{A207D943-629D-4DE1-B54A-CE7C72F5F1F6}" type="pres">
      <dgm:prSet presAssocID="{95DA07D1-628D-4694-9117-D805340FC06C}" presName="img" presStyleLbl="fgImgPlace1" presStyleIdx="0" presStyleCnt="3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753B3A83-6425-4FFB-940B-90803020A9F1}" type="pres">
      <dgm:prSet presAssocID="{95DA07D1-628D-4694-9117-D805340FC06C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B81A60-360D-4C05-BF2E-7D7FA4C403E4}" type="pres">
      <dgm:prSet presAssocID="{E8125ECB-24BE-4D99-BDC9-49DC6F283050}" presName="spacer" presStyleCnt="0"/>
      <dgm:spPr/>
    </dgm:pt>
    <dgm:pt modelId="{0269CA1A-0EEC-499C-8960-C9E67F09B571}" type="pres">
      <dgm:prSet presAssocID="{8D692726-8A11-4914-AA43-4A182B7339FC}" presName="comp" presStyleCnt="0"/>
      <dgm:spPr/>
    </dgm:pt>
    <dgm:pt modelId="{A37DE68B-6D2E-49A5-ABDF-FEBD99B94434}" type="pres">
      <dgm:prSet presAssocID="{8D692726-8A11-4914-AA43-4A182B7339FC}" presName="box" presStyleLbl="node1" presStyleIdx="1" presStyleCnt="3"/>
      <dgm:spPr/>
      <dgm:t>
        <a:bodyPr/>
        <a:lstStyle/>
        <a:p>
          <a:endParaRPr lang="cs-CZ"/>
        </a:p>
      </dgm:t>
    </dgm:pt>
    <dgm:pt modelId="{1883AD9D-88FA-4AD5-8A72-794A08B59299}" type="pres">
      <dgm:prSet presAssocID="{8D692726-8A11-4914-AA43-4A182B7339FC}" presName="img" presStyleLbl="fgImgPlace1" presStyleIdx="1" presStyleCnt="3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2F7B18E3-C326-445B-9CDB-B23DC3F67D5D}" type="pres">
      <dgm:prSet presAssocID="{8D692726-8A11-4914-AA43-4A182B7339F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57267C-7152-41D0-8268-073CFAA600A4}" type="pres">
      <dgm:prSet presAssocID="{4E60D903-C74C-4170-A474-2FD59D146B7B}" presName="spacer" presStyleCnt="0"/>
      <dgm:spPr/>
    </dgm:pt>
    <dgm:pt modelId="{CADD90E0-BAAC-490A-8181-CE522D196AE1}" type="pres">
      <dgm:prSet presAssocID="{2334983B-63CB-456A-B2EA-F678897A63C1}" presName="comp" presStyleCnt="0"/>
      <dgm:spPr/>
    </dgm:pt>
    <dgm:pt modelId="{21E73CFB-DCEA-4247-92B4-ED7E85528C14}" type="pres">
      <dgm:prSet presAssocID="{2334983B-63CB-456A-B2EA-F678897A63C1}" presName="box" presStyleLbl="node1" presStyleIdx="2" presStyleCnt="3"/>
      <dgm:spPr/>
      <dgm:t>
        <a:bodyPr/>
        <a:lstStyle/>
        <a:p>
          <a:endParaRPr lang="cs-CZ"/>
        </a:p>
      </dgm:t>
    </dgm:pt>
    <dgm:pt modelId="{94A5D5D9-B2D4-4047-9923-1CD01F7AA48D}" type="pres">
      <dgm:prSet presAssocID="{2334983B-63CB-456A-B2EA-F678897A63C1}" presName="img" presStyleLbl="fgImgPlace1" presStyleIdx="2" presStyleCnt="3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F184A486-FB80-41C5-AF33-7BEFD4E32422}" type="pres">
      <dgm:prSet presAssocID="{2334983B-63CB-456A-B2EA-F678897A63C1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D22D55-3547-4D8B-92A0-9BC1448123A5}" type="presOf" srcId="{DFA61587-2BD2-4C3C-8E1D-B7D230824289}" destId="{5422B8F7-BF23-43F8-AF63-C314A4D09FD5}" srcOrd="0" destOrd="1" presId="urn:microsoft.com/office/officeart/2005/8/layout/vList4"/>
    <dgm:cxn modelId="{1816877D-6378-4ABE-B3D6-3B0473C14A3F}" type="presOf" srcId="{2334983B-63CB-456A-B2EA-F678897A63C1}" destId="{F184A486-FB80-41C5-AF33-7BEFD4E32422}" srcOrd="1" destOrd="0" presId="urn:microsoft.com/office/officeart/2005/8/layout/vList4"/>
    <dgm:cxn modelId="{59B03A80-CC1E-4157-A5E3-C959BF0B1392}" type="presOf" srcId="{95DA07D1-628D-4694-9117-D805340FC06C}" destId="{753B3A83-6425-4FFB-940B-90803020A9F1}" srcOrd="1" destOrd="0" presId="urn:microsoft.com/office/officeart/2005/8/layout/vList4"/>
    <dgm:cxn modelId="{EFAA6498-1A75-4956-8118-6BD6144B5544}" type="presOf" srcId="{7F49D629-EE77-4981-9417-D22231162C95}" destId="{F184A486-FB80-41C5-AF33-7BEFD4E32422}" srcOrd="1" destOrd="2" presId="urn:microsoft.com/office/officeart/2005/8/layout/vList4"/>
    <dgm:cxn modelId="{054E27E1-1F59-4617-AEDE-3F8242B0B21B}" type="presOf" srcId="{8D692726-8A11-4914-AA43-4A182B7339FC}" destId="{2F7B18E3-C326-445B-9CDB-B23DC3F67D5D}" srcOrd="1" destOrd="0" presId="urn:microsoft.com/office/officeart/2005/8/layout/vList4"/>
    <dgm:cxn modelId="{466EA0B5-0048-495E-9057-3A0960213D6A}" type="presOf" srcId="{2334983B-63CB-456A-B2EA-F678897A63C1}" destId="{21E73CFB-DCEA-4247-92B4-ED7E85528C14}" srcOrd="0" destOrd="0" presId="urn:microsoft.com/office/officeart/2005/8/layout/vList4"/>
    <dgm:cxn modelId="{2B580ED5-06B5-432A-8E54-CE1FFDB66279}" srcId="{2334983B-63CB-456A-B2EA-F678897A63C1}" destId="{3C87CF7D-02CF-4188-84DF-3FD5EF65B73B}" srcOrd="0" destOrd="0" parTransId="{3A7C2F8E-BA71-4517-BEBF-E4B5F8E8850F}" sibTransId="{65D0F224-7466-4B38-A31D-13F8BC5F9F38}"/>
    <dgm:cxn modelId="{78D7C15F-0E56-411D-82BB-70EE673060A4}" type="presOf" srcId="{5E9C6BDB-9CC9-4BFF-B0BA-3000CB3E6C0F}" destId="{2F7B18E3-C326-445B-9CDB-B23DC3F67D5D}" srcOrd="1" destOrd="1" presId="urn:microsoft.com/office/officeart/2005/8/layout/vList4"/>
    <dgm:cxn modelId="{D3EB0A02-091F-49CB-A610-BFB302457834}" type="presOf" srcId="{8D692726-8A11-4914-AA43-4A182B7339FC}" destId="{A37DE68B-6D2E-49A5-ABDF-FEBD99B94434}" srcOrd="0" destOrd="0" presId="urn:microsoft.com/office/officeart/2005/8/layout/vList4"/>
    <dgm:cxn modelId="{B23632F3-00F3-4374-B46E-BF05AE47C05E}" type="presOf" srcId="{DFA61587-2BD2-4C3C-8E1D-B7D230824289}" destId="{753B3A83-6425-4FFB-940B-90803020A9F1}" srcOrd="1" destOrd="1" presId="urn:microsoft.com/office/officeart/2005/8/layout/vList4"/>
    <dgm:cxn modelId="{C40F6BCA-7569-4835-A2DE-B70D3F2EAFA4}" srcId="{8D692726-8A11-4914-AA43-4A182B7339FC}" destId="{99F44F14-BAAB-43B9-B4AC-B841DD84CB7B}" srcOrd="1" destOrd="0" parTransId="{AA44E01E-5253-4A2C-9D93-CE66C9FAEB7C}" sibTransId="{29EE855D-0DE0-4CC6-9DB5-3310C76493C4}"/>
    <dgm:cxn modelId="{C5DEB44D-31A6-4717-A930-184AEB16051C}" type="presOf" srcId="{D4ECE1AD-A172-4593-A337-5B2064F141F2}" destId="{753B3A83-6425-4FFB-940B-90803020A9F1}" srcOrd="1" destOrd="2" presId="urn:microsoft.com/office/officeart/2005/8/layout/vList4"/>
    <dgm:cxn modelId="{B73858A1-667F-4074-A802-0F34AFB970F8}" srcId="{B277575E-3A6D-4741-A147-2390561C8D17}" destId="{2334983B-63CB-456A-B2EA-F678897A63C1}" srcOrd="2" destOrd="0" parTransId="{D3FA07EA-70B5-41A3-8804-B109B700EEBF}" sibTransId="{AE684222-E48E-4EBF-B394-E28C62761336}"/>
    <dgm:cxn modelId="{42950AE3-AA9F-4566-8772-297AA8688549}" type="presOf" srcId="{5E9C6BDB-9CC9-4BFF-B0BA-3000CB3E6C0F}" destId="{A37DE68B-6D2E-49A5-ABDF-FEBD99B94434}" srcOrd="0" destOrd="1" presId="urn:microsoft.com/office/officeart/2005/8/layout/vList4"/>
    <dgm:cxn modelId="{FDAEC85F-35FF-4463-82F6-9F59DD91B78F}" type="presOf" srcId="{D4ECE1AD-A172-4593-A337-5B2064F141F2}" destId="{5422B8F7-BF23-43F8-AF63-C314A4D09FD5}" srcOrd="0" destOrd="2" presId="urn:microsoft.com/office/officeart/2005/8/layout/vList4"/>
    <dgm:cxn modelId="{2C140886-08AD-4A1B-BFE6-00CEF3CD3AE4}" srcId="{95DA07D1-628D-4694-9117-D805340FC06C}" destId="{DFA61587-2BD2-4C3C-8E1D-B7D230824289}" srcOrd="0" destOrd="0" parTransId="{B3CE13CD-5409-46F3-A152-34A15EB4AC6B}" sibTransId="{CD69490F-608F-4568-AE15-695BB4194193}"/>
    <dgm:cxn modelId="{404BC770-7E57-416B-90A0-DAB7A9F1FC94}" srcId="{95DA07D1-628D-4694-9117-D805340FC06C}" destId="{D4ECE1AD-A172-4593-A337-5B2064F141F2}" srcOrd="1" destOrd="0" parTransId="{29B3EDA1-EBDD-488A-9BCC-A587728B20D9}" sibTransId="{D79CB6F8-1865-4EF8-A210-E41403D9C3F6}"/>
    <dgm:cxn modelId="{63F5C1F7-2D66-4BFA-A51E-F8625F3B5096}" type="presOf" srcId="{95DA07D1-628D-4694-9117-D805340FC06C}" destId="{5422B8F7-BF23-43F8-AF63-C314A4D09FD5}" srcOrd="0" destOrd="0" presId="urn:microsoft.com/office/officeart/2005/8/layout/vList4"/>
    <dgm:cxn modelId="{E3FB57CB-B02B-4B0B-937B-8C8E4D66145A}" type="presOf" srcId="{7F49D629-EE77-4981-9417-D22231162C95}" destId="{21E73CFB-DCEA-4247-92B4-ED7E85528C14}" srcOrd="0" destOrd="2" presId="urn:microsoft.com/office/officeart/2005/8/layout/vList4"/>
    <dgm:cxn modelId="{43CAD750-65D9-4A77-BE2F-DC29156E2A7A}" srcId="{2334983B-63CB-456A-B2EA-F678897A63C1}" destId="{7F49D629-EE77-4981-9417-D22231162C95}" srcOrd="1" destOrd="0" parTransId="{FD11D01C-4A0C-4BEE-B48B-1B8C939FE096}" sibTransId="{A5F51F66-EA90-4469-9618-FE2EBA90B2F0}"/>
    <dgm:cxn modelId="{CCB9A12E-DC64-4E9A-A084-C5D702A090F2}" type="presOf" srcId="{3C87CF7D-02CF-4188-84DF-3FD5EF65B73B}" destId="{21E73CFB-DCEA-4247-92B4-ED7E85528C14}" srcOrd="0" destOrd="1" presId="urn:microsoft.com/office/officeart/2005/8/layout/vList4"/>
    <dgm:cxn modelId="{17567F64-0B61-4301-9E59-D5925FE9854A}" srcId="{B277575E-3A6D-4741-A147-2390561C8D17}" destId="{8D692726-8A11-4914-AA43-4A182B7339FC}" srcOrd="1" destOrd="0" parTransId="{C8FA1228-6EF8-4B23-9ED4-44ED68739CE9}" sibTransId="{4E60D903-C74C-4170-A474-2FD59D146B7B}"/>
    <dgm:cxn modelId="{43238737-1A62-498B-8195-9AE6D56F61CB}" srcId="{B277575E-3A6D-4741-A147-2390561C8D17}" destId="{95DA07D1-628D-4694-9117-D805340FC06C}" srcOrd="0" destOrd="0" parTransId="{DA34C61B-44FA-43F9-B0F3-2756BFE7AFB2}" sibTransId="{E8125ECB-24BE-4D99-BDC9-49DC6F283050}"/>
    <dgm:cxn modelId="{25F86F82-3866-42AE-B2B7-9E43E92F91FB}" type="presOf" srcId="{B277575E-3A6D-4741-A147-2390561C8D17}" destId="{642AF74C-BBC6-4C6A-9AF4-3536F7061A3C}" srcOrd="0" destOrd="0" presId="urn:microsoft.com/office/officeart/2005/8/layout/vList4"/>
    <dgm:cxn modelId="{EF0AE210-623F-419B-B864-933B0D90B6A3}" type="presOf" srcId="{99F44F14-BAAB-43B9-B4AC-B841DD84CB7B}" destId="{2F7B18E3-C326-445B-9CDB-B23DC3F67D5D}" srcOrd="1" destOrd="2" presId="urn:microsoft.com/office/officeart/2005/8/layout/vList4"/>
    <dgm:cxn modelId="{EF2CEFD1-60B0-4F44-87F2-39AAC0E35526}" type="presOf" srcId="{99F44F14-BAAB-43B9-B4AC-B841DD84CB7B}" destId="{A37DE68B-6D2E-49A5-ABDF-FEBD99B94434}" srcOrd="0" destOrd="2" presId="urn:microsoft.com/office/officeart/2005/8/layout/vList4"/>
    <dgm:cxn modelId="{771CA9E2-411B-473C-A829-741979A79306}" type="presOf" srcId="{3C87CF7D-02CF-4188-84DF-3FD5EF65B73B}" destId="{F184A486-FB80-41C5-AF33-7BEFD4E32422}" srcOrd="1" destOrd="1" presId="urn:microsoft.com/office/officeart/2005/8/layout/vList4"/>
    <dgm:cxn modelId="{3257D948-E904-4476-93AC-F9026549801C}" srcId="{8D692726-8A11-4914-AA43-4A182B7339FC}" destId="{5E9C6BDB-9CC9-4BFF-B0BA-3000CB3E6C0F}" srcOrd="0" destOrd="0" parTransId="{FCA11CAC-08A4-4B77-8783-E3FCC4B6588D}" sibTransId="{E7B091BF-763D-4709-8400-3C4BB2AB61C8}"/>
    <dgm:cxn modelId="{2E39F516-ABC3-452B-868E-966A59D4FCE2}" type="presParOf" srcId="{642AF74C-BBC6-4C6A-9AF4-3536F7061A3C}" destId="{0496B4A2-EA62-49C3-B3E3-F7EE4E9FEF41}" srcOrd="0" destOrd="0" presId="urn:microsoft.com/office/officeart/2005/8/layout/vList4"/>
    <dgm:cxn modelId="{6AA84371-0B7C-405D-AB26-72CCD5524087}" type="presParOf" srcId="{0496B4A2-EA62-49C3-B3E3-F7EE4E9FEF41}" destId="{5422B8F7-BF23-43F8-AF63-C314A4D09FD5}" srcOrd="0" destOrd="0" presId="urn:microsoft.com/office/officeart/2005/8/layout/vList4"/>
    <dgm:cxn modelId="{C4DA6BE6-7FAA-413B-952A-A6C3B5A217B3}" type="presParOf" srcId="{0496B4A2-EA62-49C3-B3E3-F7EE4E9FEF41}" destId="{A207D943-629D-4DE1-B54A-CE7C72F5F1F6}" srcOrd="1" destOrd="0" presId="urn:microsoft.com/office/officeart/2005/8/layout/vList4"/>
    <dgm:cxn modelId="{6EDABE63-1C94-4171-B288-595023092E91}" type="presParOf" srcId="{0496B4A2-EA62-49C3-B3E3-F7EE4E9FEF41}" destId="{753B3A83-6425-4FFB-940B-90803020A9F1}" srcOrd="2" destOrd="0" presId="urn:microsoft.com/office/officeart/2005/8/layout/vList4"/>
    <dgm:cxn modelId="{E5802158-CEF4-4BD7-86EE-F010CDCC676E}" type="presParOf" srcId="{642AF74C-BBC6-4C6A-9AF4-3536F7061A3C}" destId="{B6B81A60-360D-4C05-BF2E-7D7FA4C403E4}" srcOrd="1" destOrd="0" presId="urn:microsoft.com/office/officeart/2005/8/layout/vList4"/>
    <dgm:cxn modelId="{A91F1C31-93B6-451A-9C39-51F8E439E7FA}" type="presParOf" srcId="{642AF74C-BBC6-4C6A-9AF4-3536F7061A3C}" destId="{0269CA1A-0EEC-499C-8960-C9E67F09B571}" srcOrd="2" destOrd="0" presId="urn:microsoft.com/office/officeart/2005/8/layout/vList4"/>
    <dgm:cxn modelId="{8E8D6EF8-FCEB-4436-82B3-B8BBC53FF4F1}" type="presParOf" srcId="{0269CA1A-0EEC-499C-8960-C9E67F09B571}" destId="{A37DE68B-6D2E-49A5-ABDF-FEBD99B94434}" srcOrd="0" destOrd="0" presId="urn:microsoft.com/office/officeart/2005/8/layout/vList4"/>
    <dgm:cxn modelId="{C29E86EC-B27A-436D-9060-7D3CD0B7AA6B}" type="presParOf" srcId="{0269CA1A-0EEC-499C-8960-C9E67F09B571}" destId="{1883AD9D-88FA-4AD5-8A72-794A08B59299}" srcOrd="1" destOrd="0" presId="urn:microsoft.com/office/officeart/2005/8/layout/vList4"/>
    <dgm:cxn modelId="{C265FBF0-9FD4-47BC-B331-D56C92092372}" type="presParOf" srcId="{0269CA1A-0EEC-499C-8960-C9E67F09B571}" destId="{2F7B18E3-C326-445B-9CDB-B23DC3F67D5D}" srcOrd="2" destOrd="0" presId="urn:microsoft.com/office/officeart/2005/8/layout/vList4"/>
    <dgm:cxn modelId="{21343329-D882-4170-8743-1E9AFAC158AA}" type="presParOf" srcId="{642AF74C-BBC6-4C6A-9AF4-3536F7061A3C}" destId="{3257267C-7152-41D0-8268-073CFAA600A4}" srcOrd="3" destOrd="0" presId="urn:microsoft.com/office/officeart/2005/8/layout/vList4"/>
    <dgm:cxn modelId="{BDF7A499-E2B2-4BCD-B376-538E67F34F51}" type="presParOf" srcId="{642AF74C-BBC6-4C6A-9AF4-3536F7061A3C}" destId="{CADD90E0-BAAC-490A-8181-CE522D196AE1}" srcOrd="4" destOrd="0" presId="urn:microsoft.com/office/officeart/2005/8/layout/vList4"/>
    <dgm:cxn modelId="{A02215A4-FD29-409D-8E0A-5E2A15DCC1FC}" type="presParOf" srcId="{CADD90E0-BAAC-490A-8181-CE522D196AE1}" destId="{21E73CFB-DCEA-4247-92B4-ED7E85528C14}" srcOrd="0" destOrd="0" presId="urn:microsoft.com/office/officeart/2005/8/layout/vList4"/>
    <dgm:cxn modelId="{8D6C0CC4-BFAF-4BDA-87B8-D04EBFFA9BBE}" type="presParOf" srcId="{CADD90E0-BAAC-490A-8181-CE522D196AE1}" destId="{94A5D5D9-B2D4-4047-9923-1CD01F7AA48D}" srcOrd="1" destOrd="0" presId="urn:microsoft.com/office/officeart/2005/8/layout/vList4"/>
    <dgm:cxn modelId="{C71A9ACA-5C17-4638-A05C-F130E668B273}" type="presParOf" srcId="{CADD90E0-BAAC-490A-8181-CE522D196AE1}" destId="{F184A486-FB80-41C5-AF33-7BEFD4E3242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B711FA-C00B-4E24-8E54-425DFDF9D4CF}">
      <dsp:nvSpPr>
        <dsp:cNvPr id="0" name=""/>
        <dsp:cNvSpPr/>
      </dsp:nvSpPr>
      <dsp:spPr>
        <a:xfrm>
          <a:off x="5661" y="284677"/>
          <a:ext cx="2461705" cy="183761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8D4AA-9502-44AC-B1C6-182AA5B9056A}">
      <dsp:nvSpPr>
        <dsp:cNvPr id="0" name=""/>
        <dsp:cNvSpPr/>
      </dsp:nvSpPr>
      <dsp:spPr>
        <a:xfrm>
          <a:off x="5661" y="2122288"/>
          <a:ext cx="2461705" cy="7901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0" rIns="20320" bIns="0" numCol="1" spcCol="1270" anchor="ctr" anchorCtr="0">
          <a:noAutofit/>
        </a:bodyPr>
        <a:lstStyle/>
        <a:p>
          <a:pPr lvl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Arial" pitchFamily="34" charset="0"/>
              <a:cs typeface="Arial" pitchFamily="34" charset="0"/>
            </a:rPr>
            <a:t>         </a:t>
          </a:r>
          <a:endParaRPr lang="cs-CZ" sz="1600" kern="1200" dirty="0">
            <a:latin typeface="Arial" pitchFamily="34" charset="0"/>
            <a:cs typeface="Arial" pitchFamily="34" charset="0"/>
          </a:endParaRPr>
        </a:p>
      </dsp:txBody>
      <dsp:txXfrm>
        <a:off x="5661" y="2122288"/>
        <a:ext cx="1733595" cy="790172"/>
      </dsp:txXfrm>
    </dsp:sp>
    <dsp:sp modelId="{93C56A84-274E-4727-BCC1-126749404596}">
      <dsp:nvSpPr>
        <dsp:cNvPr id="0" name=""/>
        <dsp:cNvSpPr/>
      </dsp:nvSpPr>
      <dsp:spPr>
        <a:xfrm>
          <a:off x="3528952" y="1712283"/>
          <a:ext cx="861596" cy="861596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2D8757-268B-4C82-8210-0F50ACC4A731}">
      <dsp:nvSpPr>
        <dsp:cNvPr id="0" name=""/>
        <dsp:cNvSpPr/>
      </dsp:nvSpPr>
      <dsp:spPr>
        <a:xfrm>
          <a:off x="2883947" y="284677"/>
          <a:ext cx="2461705" cy="183761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59835-9A7B-41A2-8B58-742470E6DD85}">
      <dsp:nvSpPr>
        <dsp:cNvPr id="0" name=""/>
        <dsp:cNvSpPr/>
      </dsp:nvSpPr>
      <dsp:spPr>
        <a:xfrm>
          <a:off x="2883947" y="2122288"/>
          <a:ext cx="2461705" cy="7901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4310" tIns="0" rIns="64770" bIns="0" numCol="1" spcCol="1270" anchor="ctr" anchorCtr="0">
          <a:noAutofit/>
        </a:bodyPr>
        <a:lstStyle/>
        <a:p>
          <a:pPr lvl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100" kern="1200" dirty="0"/>
        </a:p>
      </dsp:txBody>
      <dsp:txXfrm>
        <a:off x="2883947" y="2122288"/>
        <a:ext cx="1733595" cy="790172"/>
      </dsp:txXfrm>
    </dsp:sp>
    <dsp:sp modelId="{4CEAEB40-1C31-4160-9D41-B241F56F32CB}">
      <dsp:nvSpPr>
        <dsp:cNvPr id="0" name=""/>
        <dsp:cNvSpPr/>
      </dsp:nvSpPr>
      <dsp:spPr>
        <a:xfrm>
          <a:off x="6993020" y="669751"/>
          <a:ext cx="861596" cy="861596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FDB02B-0E40-4396-9DD4-E8D6DC20FF74}">
      <dsp:nvSpPr>
        <dsp:cNvPr id="0" name=""/>
        <dsp:cNvSpPr/>
      </dsp:nvSpPr>
      <dsp:spPr>
        <a:xfrm>
          <a:off x="5762232" y="383145"/>
          <a:ext cx="2461705" cy="183761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106D1-7CC2-4DC1-9868-BAAB63FE9E31}">
      <dsp:nvSpPr>
        <dsp:cNvPr id="0" name=""/>
        <dsp:cNvSpPr/>
      </dsp:nvSpPr>
      <dsp:spPr>
        <a:xfrm>
          <a:off x="5762232" y="2220756"/>
          <a:ext cx="2461705" cy="7901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4310" tIns="0" rIns="64770" bIns="0" numCol="1" spcCol="1270" anchor="ctr" anchorCtr="0">
          <a:noAutofit/>
        </a:bodyPr>
        <a:lstStyle/>
        <a:p>
          <a:pPr lvl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100" kern="1200" dirty="0"/>
        </a:p>
      </dsp:txBody>
      <dsp:txXfrm>
        <a:off x="5762232" y="2220756"/>
        <a:ext cx="1733595" cy="790172"/>
      </dsp:txXfrm>
    </dsp:sp>
    <dsp:sp modelId="{8E3A9D51-DE21-42B2-9DDD-D8779FE8DB09}">
      <dsp:nvSpPr>
        <dsp:cNvPr id="0" name=""/>
        <dsp:cNvSpPr/>
      </dsp:nvSpPr>
      <dsp:spPr>
        <a:xfrm>
          <a:off x="8183883" y="84050"/>
          <a:ext cx="45716" cy="6341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22B8F7-BF23-43F8-AF63-C314A4D09FD5}">
      <dsp:nvSpPr>
        <dsp:cNvPr id="0" name=""/>
        <dsp:cNvSpPr/>
      </dsp:nvSpPr>
      <dsp:spPr>
        <a:xfrm>
          <a:off x="0" y="0"/>
          <a:ext cx="8229600" cy="10606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Ostroúhlý trojúhelník</a:t>
          </a:r>
          <a:endParaRPr lang="cs-CZ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Má všechny úhly ostré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l-GR" sz="1500" kern="1200" dirty="0" smtClean="0">
              <a:latin typeface="Calibri"/>
              <a:cs typeface="Calibri"/>
            </a:rPr>
            <a:t>α</a:t>
          </a:r>
          <a:r>
            <a:rPr lang="cs-CZ" sz="1500" kern="1200" dirty="0" smtClean="0">
              <a:latin typeface="Calibri"/>
              <a:cs typeface="Calibri"/>
            </a:rPr>
            <a:t>&lt;90°		</a:t>
          </a:r>
          <a:r>
            <a:rPr lang="el-GR" sz="1500" kern="1200" dirty="0" smtClean="0">
              <a:latin typeface="Calibri"/>
              <a:cs typeface="Calibri"/>
            </a:rPr>
            <a:t>β</a:t>
          </a:r>
          <a:r>
            <a:rPr lang="cs-CZ" sz="1500" kern="1200" dirty="0" smtClean="0">
              <a:latin typeface="Calibri"/>
              <a:cs typeface="Calibri"/>
            </a:rPr>
            <a:t>&lt;90°		</a:t>
          </a:r>
          <a:r>
            <a:rPr lang="el-GR" sz="1500" kern="1200" dirty="0" smtClean="0">
              <a:latin typeface="Calibri"/>
              <a:cs typeface="Calibri"/>
            </a:rPr>
            <a:t>γ</a:t>
          </a:r>
          <a:r>
            <a:rPr lang="cs-CZ" sz="1500" kern="1200" dirty="0" smtClean="0">
              <a:latin typeface="Calibri"/>
              <a:cs typeface="Calibri"/>
            </a:rPr>
            <a:t>&lt;90°</a:t>
          </a:r>
          <a:endParaRPr lang="cs-CZ" sz="1500" kern="1200" dirty="0"/>
        </a:p>
      </dsp:txBody>
      <dsp:txXfrm>
        <a:off x="1751984" y="0"/>
        <a:ext cx="6477615" cy="1060648"/>
      </dsp:txXfrm>
    </dsp:sp>
    <dsp:sp modelId="{A207D943-629D-4DE1-B54A-CE7C72F5F1F6}">
      <dsp:nvSpPr>
        <dsp:cNvPr id="0" name=""/>
        <dsp:cNvSpPr/>
      </dsp:nvSpPr>
      <dsp:spPr>
        <a:xfrm>
          <a:off x="106064" y="106064"/>
          <a:ext cx="1645920" cy="848518"/>
        </a:xfrm>
        <a:prstGeom prst="roundRect">
          <a:avLst>
            <a:gd name="adj" fmla="val 10000"/>
          </a:avLst>
        </a:prstGeom>
        <a:solidFill>
          <a:schemeClr val="lt1"/>
        </a:solidFill>
        <a:ln w="28575" cap="flat" cmpd="sng" algn="ctr">
          <a:solidFill>
            <a:schemeClr val="accent1"/>
          </a:solidFill>
          <a:prstDash val="solid"/>
        </a:ln>
        <a:effectLst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</dsp:sp>
    <dsp:sp modelId="{A37DE68B-6D2E-49A5-ABDF-FEBD99B94434}">
      <dsp:nvSpPr>
        <dsp:cNvPr id="0" name=""/>
        <dsp:cNvSpPr/>
      </dsp:nvSpPr>
      <dsp:spPr>
        <a:xfrm>
          <a:off x="0" y="1166713"/>
          <a:ext cx="8229600" cy="10606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Pravoúhlý trojúhelník</a:t>
          </a:r>
          <a:endParaRPr lang="cs-CZ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Má jeden vnitřní úhel pravý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l-GR" sz="1500" kern="1200" dirty="0" smtClean="0">
              <a:latin typeface="Calibri"/>
              <a:cs typeface="Calibri"/>
            </a:rPr>
            <a:t>α</a:t>
          </a:r>
          <a:r>
            <a:rPr lang="cs-CZ" sz="1500" kern="1200" dirty="0" smtClean="0">
              <a:latin typeface="Calibri"/>
              <a:cs typeface="Calibri"/>
            </a:rPr>
            <a:t>=90°		</a:t>
          </a:r>
          <a:r>
            <a:rPr lang="el-GR" sz="1500" kern="1200" dirty="0" smtClean="0">
              <a:latin typeface="Calibri"/>
              <a:cs typeface="Calibri"/>
            </a:rPr>
            <a:t>β</a:t>
          </a:r>
          <a:r>
            <a:rPr lang="cs-CZ" sz="1500" kern="1200" dirty="0" smtClean="0">
              <a:latin typeface="Calibri"/>
              <a:cs typeface="Calibri"/>
            </a:rPr>
            <a:t>&lt;90°		</a:t>
          </a:r>
          <a:r>
            <a:rPr lang="el-GR" sz="1500" kern="1200" dirty="0" smtClean="0">
              <a:latin typeface="Calibri"/>
              <a:cs typeface="Calibri"/>
            </a:rPr>
            <a:t>γ</a:t>
          </a:r>
          <a:r>
            <a:rPr lang="cs-CZ" sz="1500" kern="1200" dirty="0" smtClean="0">
              <a:latin typeface="Calibri"/>
              <a:cs typeface="Calibri"/>
            </a:rPr>
            <a:t>&lt;90°</a:t>
          </a:r>
          <a:endParaRPr lang="cs-CZ" sz="1500" kern="1200" dirty="0"/>
        </a:p>
      </dsp:txBody>
      <dsp:txXfrm>
        <a:off x="1751984" y="1166713"/>
        <a:ext cx="6477615" cy="1060648"/>
      </dsp:txXfrm>
    </dsp:sp>
    <dsp:sp modelId="{1883AD9D-88FA-4AD5-8A72-794A08B59299}">
      <dsp:nvSpPr>
        <dsp:cNvPr id="0" name=""/>
        <dsp:cNvSpPr/>
      </dsp:nvSpPr>
      <dsp:spPr>
        <a:xfrm>
          <a:off x="106064" y="1272778"/>
          <a:ext cx="1645920" cy="848518"/>
        </a:xfrm>
        <a:prstGeom prst="roundRect">
          <a:avLst>
            <a:gd name="adj" fmla="val 10000"/>
          </a:avLst>
        </a:prstGeom>
        <a:solidFill>
          <a:schemeClr val="lt1"/>
        </a:solidFill>
        <a:ln w="28575" cap="flat" cmpd="sng" algn="ctr">
          <a:solidFill>
            <a:schemeClr val="accent1"/>
          </a:solidFill>
          <a:prstDash val="solid"/>
        </a:ln>
        <a:effectLst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</dsp:sp>
    <dsp:sp modelId="{21E73CFB-DCEA-4247-92B4-ED7E85528C14}">
      <dsp:nvSpPr>
        <dsp:cNvPr id="0" name=""/>
        <dsp:cNvSpPr/>
      </dsp:nvSpPr>
      <dsp:spPr>
        <a:xfrm>
          <a:off x="0" y="2333426"/>
          <a:ext cx="8229600" cy="10606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Tupoúhlý trojúhelník</a:t>
          </a:r>
          <a:endParaRPr lang="cs-CZ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Má jeden úhel tupý, ostatní ostré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l-GR" sz="1500" kern="1200" dirty="0" smtClean="0">
              <a:latin typeface="Calibri"/>
              <a:cs typeface="Calibri"/>
            </a:rPr>
            <a:t>α</a:t>
          </a:r>
          <a:r>
            <a:rPr lang="cs-CZ" sz="1500" kern="1200" dirty="0" smtClean="0">
              <a:latin typeface="Calibri"/>
              <a:cs typeface="Calibri"/>
            </a:rPr>
            <a:t>&gt;90°		</a:t>
          </a:r>
          <a:r>
            <a:rPr lang="el-GR" sz="1500" kern="1200" dirty="0" smtClean="0">
              <a:latin typeface="Calibri"/>
              <a:cs typeface="Calibri"/>
            </a:rPr>
            <a:t>β</a:t>
          </a:r>
          <a:r>
            <a:rPr lang="cs-CZ" sz="1500" kern="1200" dirty="0" smtClean="0">
              <a:latin typeface="Calibri"/>
              <a:cs typeface="Calibri"/>
            </a:rPr>
            <a:t>&lt;90°		</a:t>
          </a:r>
          <a:r>
            <a:rPr lang="el-GR" sz="1500" kern="1200" dirty="0" smtClean="0">
              <a:latin typeface="Calibri"/>
              <a:cs typeface="Calibri"/>
            </a:rPr>
            <a:t>γ</a:t>
          </a:r>
          <a:r>
            <a:rPr lang="cs-CZ" sz="1500" kern="1200" dirty="0" smtClean="0">
              <a:latin typeface="Calibri"/>
              <a:cs typeface="Calibri"/>
            </a:rPr>
            <a:t>&lt;90°</a:t>
          </a:r>
          <a:endParaRPr lang="cs-CZ" sz="1500" kern="1200" dirty="0"/>
        </a:p>
      </dsp:txBody>
      <dsp:txXfrm>
        <a:off x="1751984" y="2333426"/>
        <a:ext cx="6477615" cy="1060648"/>
      </dsp:txXfrm>
    </dsp:sp>
    <dsp:sp modelId="{94A5D5D9-B2D4-4047-9923-1CD01F7AA48D}">
      <dsp:nvSpPr>
        <dsp:cNvPr id="0" name=""/>
        <dsp:cNvSpPr/>
      </dsp:nvSpPr>
      <dsp:spPr>
        <a:xfrm>
          <a:off x="106064" y="2439491"/>
          <a:ext cx="1645920" cy="848518"/>
        </a:xfrm>
        <a:prstGeom prst="roundRect">
          <a:avLst>
            <a:gd name="adj" fmla="val 10000"/>
          </a:avLst>
        </a:prstGeom>
        <a:solidFill>
          <a:schemeClr val="lt1"/>
        </a:solidFill>
        <a:ln w="28575" cap="flat" cmpd="sng" algn="ctr">
          <a:solidFill>
            <a:schemeClr val="accent1"/>
          </a:solidFill>
          <a:prstDash val="solid"/>
        </a:ln>
        <a:effectLst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DE9DDD-BDE3-4A5D-801A-23C0E7565C3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F68C5E-407E-4F85-AA28-4AE974661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799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VYMEZÍ PROSTOR TROJÚHELNÍKU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68C5E-407E-4F85-AA28-4AE97466153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729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</a:t>
            </a:r>
            <a:r>
              <a:rPr lang="cs-CZ" baseline="0" dirty="0" smtClean="0"/>
              <a:t> na vnitřní úhly se objeví k nim shodné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68C5E-407E-4F85-AA28-4AE97466153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593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na odpověď se objeví zda je správná</a:t>
            </a:r>
            <a:r>
              <a:rPr lang="cs-CZ" baseline="0" dirty="0" smtClean="0"/>
              <a:t> nebo ne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68C5E-407E-4F85-AA28-4AE97466153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630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na jednotlivé</a:t>
            </a:r>
            <a:r>
              <a:rPr lang="cs-CZ" baseline="0" dirty="0" smtClean="0"/>
              <a:t> názvy se odpovídající trojúhelníky vybarví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68C5E-407E-4F85-AA28-4AE97466153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627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57201"/>
            <a:ext cx="7772400" cy="32004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14750"/>
            <a:ext cx="6400800" cy="9144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028701"/>
            <a:ext cx="7772400" cy="1878806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051573"/>
            <a:ext cx="7772400" cy="848915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2943225"/>
            <a:ext cx="84772" cy="63579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2943225"/>
            <a:ext cx="84772" cy="63579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2943225"/>
            <a:ext cx="84772" cy="63579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200150"/>
            <a:ext cx="4041648" cy="339471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4040188" cy="4572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1" y="1200150"/>
            <a:ext cx="4041775" cy="4572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1659636"/>
            <a:ext cx="4041648" cy="293522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1659637"/>
            <a:ext cx="4041648" cy="293489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8" y="200025"/>
            <a:ext cx="3008313" cy="1571625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8" y="204788"/>
            <a:ext cx="4995863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8" y="1828801"/>
            <a:ext cx="3008313" cy="2765822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171450"/>
            <a:ext cx="5711824" cy="671513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857250"/>
            <a:ext cx="6054724" cy="3405783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4357688"/>
            <a:ext cx="5711824" cy="40005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pPr eaLnBrk="1" latinLnBrk="0" hangingPunct="1"/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06EA6-EFEA-4C30-9264-4F9291A5780D}" type="datetime1">
              <a:pPr/>
              <a:t>6/30/2006</a:t>
            </a:fld>
            <a:endParaRPr kumimoji="0"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ctr"/>
            <a:fld id="{8F82E0A0-C266-4798-8C8F-B9F91E9DA37E}" type="slidenum">
              <a:rPr kumimoji="0" lang="cs-CZ" sz="1400" b="1">
                <a:solidFill>
                  <a:srgbClr val="FFFFFF"/>
                </a:solidFill>
              </a:rPr>
              <a:pPr algn="ctr"/>
              <a:t>‹#›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sz="quarter" idx="13"/>
          </p:nvPr>
        </p:nvSpPr>
        <p:spPr>
          <a:xfrm>
            <a:off x="609600" y="1352550"/>
            <a:ext cx="8153400" cy="3276600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156780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0015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8" y="4767263"/>
            <a:ext cx="2085975" cy="273844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5C19B73-FC3C-4D38-B763-5FD41406D55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6" y="4767263"/>
            <a:ext cx="2847975" cy="273844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9" y="4767263"/>
            <a:ext cx="561975" cy="273844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72C4BDC-FD2C-4827-AE11-030F9267FC0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4874538"/>
            <a:ext cx="84772" cy="63579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4874538"/>
            <a:ext cx="84772" cy="63579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249492"/>
            <a:ext cx="5472608" cy="94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3009502"/>
              </p:ext>
            </p:extLst>
          </p:nvPr>
        </p:nvGraphicFramePr>
        <p:xfrm>
          <a:off x="539553" y="3381477"/>
          <a:ext cx="7416823" cy="1626747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416823"/>
              </a:tblGrid>
              <a:tr h="36305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Základní škola a Mateřská škola generála Pattona Dýšina, příspěvková organizace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3786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      Mgr. Marcela</a:t>
                      </a:r>
                      <a:r>
                        <a:rPr lang="cs-CZ" sz="1400" baseline="0" dirty="0" smtClean="0"/>
                        <a:t> Šašková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78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NÁZEV</a:t>
                      </a:r>
                      <a:r>
                        <a:rPr lang="cs-CZ" sz="1400" smtClean="0"/>
                        <a:t>:      VY_32_INOVACE_4C_0</a:t>
                      </a:r>
                      <a:r>
                        <a:rPr lang="cs-CZ" sz="1400" baseline="0" smtClean="0"/>
                        <a:t>3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3786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TÉMA</a:t>
                      </a:r>
                      <a:r>
                        <a:rPr lang="cs-CZ" sz="1400" smtClean="0"/>
                        <a:t>:        GEOMETRIE</a:t>
                      </a:r>
                      <a:r>
                        <a:rPr lang="cs-CZ" sz="1400" baseline="0" smtClean="0"/>
                        <a:t> </a:t>
                      </a:r>
                      <a:r>
                        <a:rPr lang="cs-CZ" sz="1400" baseline="0" dirty="0" smtClean="0"/>
                        <a:t>VI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3786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ČÍSLO PROJEKTU:  </a:t>
                      </a:r>
                      <a:r>
                        <a:rPr lang="cs-CZ" sz="1400" i="1" dirty="0" smtClean="0"/>
                        <a:t>CZ.</a:t>
                      </a:r>
                      <a:r>
                        <a:rPr lang="cs-CZ" sz="1400" i="1" baseline="0" dirty="0" smtClean="0"/>
                        <a:t> 1. 07/ 1. 4. 00/ 21. 1843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9" y="1190229"/>
            <a:ext cx="4626171" cy="218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984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Prezentace je o trojúhelníku se zaměřením na jeho úhly. Zahájení věnuje součtu všech úhlů v trojúhelníku, dále dělí trojúhelníky na pravoúhlé, ostroúhlé a tupoúhlé.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711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Trojúhelník a jeho úhly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467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55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Trojúhelník jako část roviny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827584" y="2819432"/>
            <a:ext cx="8217476" cy="2086457"/>
            <a:chOff x="485975" y="2132862"/>
            <a:chExt cx="3797993" cy="3696821"/>
          </a:xfrm>
        </p:grpSpPr>
        <p:sp>
          <p:nvSpPr>
            <p:cNvPr id="13" name="Rovnoramenný trojúhelník 12"/>
            <p:cNvSpPr/>
            <p:nvPr/>
          </p:nvSpPr>
          <p:spPr>
            <a:xfrm>
              <a:off x="623750" y="2546557"/>
              <a:ext cx="3360836" cy="3283125"/>
            </a:xfrm>
            <a:custGeom>
              <a:avLst/>
              <a:gdLst>
                <a:gd name="connsiteX0" fmla="*/ 0 w 5328592"/>
                <a:gd name="connsiteY0" fmla="*/ 3024336 h 3024336"/>
                <a:gd name="connsiteX1" fmla="*/ 2664296 w 5328592"/>
                <a:gd name="connsiteY1" fmla="*/ 0 h 3024336"/>
                <a:gd name="connsiteX2" fmla="*/ 5328592 w 5328592"/>
                <a:gd name="connsiteY2" fmla="*/ 3024336 h 3024336"/>
                <a:gd name="connsiteX3" fmla="*/ 0 w 5328592"/>
                <a:gd name="connsiteY3" fmla="*/ 3024336 h 3024336"/>
                <a:gd name="connsiteX0" fmla="*/ 0 w 5328592"/>
                <a:gd name="connsiteY0" fmla="*/ 1710690 h 1710690"/>
                <a:gd name="connsiteX1" fmla="*/ 1479440 w 5328592"/>
                <a:gd name="connsiteY1" fmla="*/ 0 h 1710690"/>
                <a:gd name="connsiteX2" fmla="*/ 5328592 w 5328592"/>
                <a:gd name="connsiteY2" fmla="*/ 1710690 h 1710690"/>
                <a:gd name="connsiteX3" fmla="*/ 0 w 5328592"/>
                <a:gd name="connsiteY3" fmla="*/ 1710690 h 1710690"/>
                <a:gd name="connsiteX0" fmla="*/ 0 w 3255093"/>
                <a:gd name="connsiteY0" fmla="*/ 1710690 h 1710690"/>
                <a:gd name="connsiteX1" fmla="*/ 1479440 w 3255093"/>
                <a:gd name="connsiteY1" fmla="*/ 0 h 1710690"/>
                <a:gd name="connsiteX2" fmla="*/ 3255093 w 3255093"/>
                <a:gd name="connsiteY2" fmla="*/ 1697811 h 1710690"/>
                <a:gd name="connsiteX3" fmla="*/ 0 w 3255093"/>
                <a:gd name="connsiteY3" fmla="*/ 1710690 h 1710690"/>
                <a:gd name="connsiteX0" fmla="*/ 0 w 3255093"/>
                <a:gd name="connsiteY0" fmla="*/ 1710690 h 1710690"/>
                <a:gd name="connsiteX1" fmla="*/ 1479440 w 3255093"/>
                <a:gd name="connsiteY1" fmla="*/ 0 h 1710690"/>
                <a:gd name="connsiteX2" fmla="*/ 3255093 w 3255093"/>
                <a:gd name="connsiteY2" fmla="*/ 1697811 h 1710690"/>
                <a:gd name="connsiteX3" fmla="*/ 0 w 3255093"/>
                <a:gd name="connsiteY3" fmla="*/ 1710690 h 1710690"/>
                <a:gd name="connsiteX0" fmla="*/ 0 w 3314093"/>
                <a:gd name="connsiteY0" fmla="*/ 1732015 h 1732015"/>
                <a:gd name="connsiteX1" fmla="*/ 1479440 w 3314093"/>
                <a:gd name="connsiteY1" fmla="*/ 21325 h 1732015"/>
                <a:gd name="connsiteX2" fmla="*/ 2109937 w 3314093"/>
                <a:gd name="connsiteY2" fmla="*/ 999258 h 1732015"/>
                <a:gd name="connsiteX3" fmla="*/ 3255093 w 3314093"/>
                <a:gd name="connsiteY3" fmla="*/ 1719136 h 1732015"/>
                <a:gd name="connsiteX4" fmla="*/ 0 w 3314093"/>
                <a:gd name="connsiteY4" fmla="*/ 1732015 h 1732015"/>
                <a:gd name="connsiteX0" fmla="*/ 0 w 3314093"/>
                <a:gd name="connsiteY0" fmla="*/ 3238794 h 3238794"/>
                <a:gd name="connsiteX1" fmla="*/ 2767327 w 3314093"/>
                <a:gd name="connsiteY1" fmla="*/ 8397 h 3238794"/>
                <a:gd name="connsiteX2" fmla="*/ 2109937 w 3314093"/>
                <a:gd name="connsiteY2" fmla="*/ 2506037 h 3238794"/>
                <a:gd name="connsiteX3" fmla="*/ 3255093 w 3314093"/>
                <a:gd name="connsiteY3" fmla="*/ 3225915 h 3238794"/>
                <a:gd name="connsiteX4" fmla="*/ 0 w 3314093"/>
                <a:gd name="connsiteY4" fmla="*/ 3238794 h 3238794"/>
                <a:gd name="connsiteX0" fmla="*/ 0 w 3360836"/>
                <a:gd name="connsiteY0" fmla="*/ 3242456 h 3242456"/>
                <a:gd name="connsiteX1" fmla="*/ 2767327 w 3360836"/>
                <a:gd name="connsiteY1" fmla="*/ 12059 h 3242456"/>
                <a:gd name="connsiteX2" fmla="*/ 2753881 w 3360836"/>
                <a:gd name="connsiteY2" fmla="*/ 1749846 h 3242456"/>
                <a:gd name="connsiteX3" fmla="*/ 3255093 w 3360836"/>
                <a:gd name="connsiteY3" fmla="*/ 3229577 h 3242456"/>
                <a:gd name="connsiteX4" fmla="*/ 0 w 3360836"/>
                <a:gd name="connsiteY4" fmla="*/ 3242456 h 3242456"/>
                <a:gd name="connsiteX0" fmla="*/ 0 w 3360836"/>
                <a:gd name="connsiteY0" fmla="*/ 3244860 h 3244860"/>
                <a:gd name="connsiteX1" fmla="*/ 2767327 w 3360836"/>
                <a:gd name="connsiteY1" fmla="*/ 14463 h 3244860"/>
                <a:gd name="connsiteX2" fmla="*/ 2753881 w 3360836"/>
                <a:gd name="connsiteY2" fmla="*/ 1752250 h 3244860"/>
                <a:gd name="connsiteX3" fmla="*/ 3255093 w 3360836"/>
                <a:gd name="connsiteY3" fmla="*/ 3231981 h 3244860"/>
                <a:gd name="connsiteX4" fmla="*/ 0 w 3360836"/>
                <a:gd name="connsiteY4" fmla="*/ 3244860 h 3244860"/>
                <a:gd name="connsiteX0" fmla="*/ 0 w 3360836"/>
                <a:gd name="connsiteY0" fmla="*/ 3283125 h 3283125"/>
                <a:gd name="connsiteX1" fmla="*/ 2844600 w 3360836"/>
                <a:gd name="connsiteY1" fmla="*/ 14091 h 3283125"/>
                <a:gd name="connsiteX2" fmla="*/ 2753881 w 3360836"/>
                <a:gd name="connsiteY2" fmla="*/ 1790515 h 3283125"/>
                <a:gd name="connsiteX3" fmla="*/ 3255093 w 3360836"/>
                <a:gd name="connsiteY3" fmla="*/ 3270246 h 3283125"/>
                <a:gd name="connsiteX4" fmla="*/ 0 w 3360836"/>
                <a:gd name="connsiteY4" fmla="*/ 3283125 h 3283125"/>
                <a:gd name="connsiteX0" fmla="*/ 0 w 3360836"/>
                <a:gd name="connsiteY0" fmla="*/ 3283125 h 3283125"/>
                <a:gd name="connsiteX1" fmla="*/ 2844600 w 3360836"/>
                <a:gd name="connsiteY1" fmla="*/ 14091 h 3283125"/>
                <a:gd name="connsiteX2" fmla="*/ 2753881 w 3360836"/>
                <a:gd name="connsiteY2" fmla="*/ 1790515 h 3283125"/>
                <a:gd name="connsiteX3" fmla="*/ 3255093 w 3360836"/>
                <a:gd name="connsiteY3" fmla="*/ 3270246 h 3283125"/>
                <a:gd name="connsiteX4" fmla="*/ 0 w 3360836"/>
                <a:gd name="connsiteY4" fmla="*/ 3283125 h 3283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60836" h="3283125">
                  <a:moveTo>
                    <a:pt x="0" y="3283125"/>
                  </a:moveTo>
                  <a:lnTo>
                    <a:pt x="2844600" y="14091"/>
                  </a:lnTo>
                  <a:cubicBezTo>
                    <a:pt x="3179084" y="-153111"/>
                    <a:pt x="2573849" y="1211333"/>
                    <a:pt x="2753881" y="1790515"/>
                  </a:cubicBezTo>
                  <a:cubicBezTo>
                    <a:pt x="3049823" y="2073484"/>
                    <a:pt x="3589577" y="3103044"/>
                    <a:pt x="3255093" y="3270246"/>
                  </a:cubicBezTo>
                  <a:lnTo>
                    <a:pt x="0" y="3283125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70C0"/>
              </a:solidFill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685661" y="2132862"/>
              <a:ext cx="3166259" cy="3643874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85975" y="5803208"/>
              <a:ext cx="3797993" cy="26475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179511" y="1081007"/>
            <a:ext cx="6249999" cy="1635552"/>
            <a:chOff x="5440336" y="1690315"/>
            <a:chExt cx="2602422" cy="4060933"/>
          </a:xfrm>
        </p:grpSpPr>
        <p:sp>
          <p:nvSpPr>
            <p:cNvPr id="18" name="Pravoúhlý trojúhelník 17"/>
            <p:cNvSpPr/>
            <p:nvPr/>
          </p:nvSpPr>
          <p:spPr>
            <a:xfrm>
              <a:off x="5749312" y="1838460"/>
              <a:ext cx="2293446" cy="3912788"/>
            </a:xfrm>
            <a:custGeom>
              <a:avLst/>
              <a:gdLst>
                <a:gd name="connsiteX0" fmla="*/ 0 w 1584176"/>
                <a:gd name="connsiteY0" fmla="*/ 3255965 h 3255965"/>
                <a:gd name="connsiteX1" fmla="*/ 0 w 1584176"/>
                <a:gd name="connsiteY1" fmla="*/ 0 h 3255965"/>
                <a:gd name="connsiteX2" fmla="*/ 1584176 w 1584176"/>
                <a:gd name="connsiteY2" fmla="*/ 3255965 h 3255965"/>
                <a:gd name="connsiteX3" fmla="*/ 0 w 1584176"/>
                <a:gd name="connsiteY3" fmla="*/ 3255965 h 3255965"/>
                <a:gd name="connsiteX0" fmla="*/ 0 w 2253877"/>
                <a:gd name="connsiteY0" fmla="*/ 3268844 h 3268844"/>
                <a:gd name="connsiteX1" fmla="*/ 669701 w 2253877"/>
                <a:gd name="connsiteY1" fmla="*/ 0 h 3268844"/>
                <a:gd name="connsiteX2" fmla="*/ 2253877 w 2253877"/>
                <a:gd name="connsiteY2" fmla="*/ 3255965 h 3268844"/>
                <a:gd name="connsiteX3" fmla="*/ 0 w 2253877"/>
                <a:gd name="connsiteY3" fmla="*/ 3268844 h 3268844"/>
                <a:gd name="connsiteX0" fmla="*/ 0 w 2253877"/>
                <a:gd name="connsiteY0" fmla="*/ 3912788 h 3912788"/>
                <a:gd name="connsiteX1" fmla="*/ 386366 w 2253877"/>
                <a:gd name="connsiteY1" fmla="*/ 0 h 3912788"/>
                <a:gd name="connsiteX2" fmla="*/ 2253877 w 2253877"/>
                <a:gd name="connsiteY2" fmla="*/ 3899909 h 3912788"/>
                <a:gd name="connsiteX3" fmla="*/ 0 w 2253877"/>
                <a:gd name="connsiteY3" fmla="*/ 3912788 h 3912788"/>
                <a:gd name="connsiteX0" fmla="*/ 0 w 2253877"/>
                <a:gd name="connsiteY0" fmla="*/ 3912788 h 3912788"/>
                <a:gd name="connsiteX1" fmla="*/ 601748 w 2253877"/>
                <a:gd name="connsiteY1" fmla="*/ 3095966 h 3912788"/>
                <a:gd name="connsiteX2" fmla="*/ 386366 w 2253877"/>
                <a:gd name="connsiteY2" fmla="*/ 0 h 3912788"/>
                <a:gd name="connsiteX3" fmla="*/ 2253877 w 2253877"/>
                <a:gd name="connsiteY3" fmla="*/ 3899909 h 3912788"/>
                <a:gd name="connsiteX4" fmla="*/ 0 w 2253877"/>
                <a:gd name="connsiteY4" fmla="*/ 3912788 h 3912788"/>
                <a:gd name="connsiteX0" fmla="*/ 0 w 2253877"/>
                <a:gd name="connsiteY0" fmla="*/ 3912788 h 3912788"/>
                <a:gd name="connsiteX1" fmla="*/ 601748 w 2253877"/>
                <a:gd name="connsiteY1" fmla="*/ 3095966 h 3912788"/>
                <a:gd name="connsiteX2" fmla="*/ 60835 w 2253877"/>
                <a:gd name="connsiteY2" fmla="*/ 1434591 h 3912788"/>
                <a:gd name="connsiteX3" fmla="*/ 386366 w 2253877"/>
                <a:gd name="connsiteY3" fmla="*/ 0 h 3912788"/>
                <a:gd name="connsiteX4" fmla="*/ 2253877 w 2253877"/>
                <a:gd name="connsiteY4" fmla="*/ 3899909 h 3912788"/>
                <a:gd name="connsiteX5" fmla="*/ 0 w 2253877"/>
                <a:gd name="connsiteY5" fmla="*/ 3912788 h 3912788"/>
                <a:gd name="connsiteX0" fmla="*/ 0 w 2253877"/>
                <a:gd name="connsiteY0" fmla="*/ 3912788 h 3912788"/>
                <a:gd name="connsiteX1" fmla="*/ 421444 w 2253877"/>
                <a:gd name="connsiteY1" fmla="*/ 2477780 h 3912788"/>
                <a:gd name="connsiteX2" fmla="*/ 60835 w 2253877"/>
                <a:gd name="connsiteY2" fmla="*/ 1434591 h 3912788"/>
                <a:gd name="connsiteX3" fmla="*/ 386366 w 2253877"/>
                <a:gd name="connsiteY3" fmla="*/ 0 h 3912788"/>
                <a:gd name="connsiteX4" fmla="*/ 2253877 w 2253877"/>
                <a:gd name="connsiteY4" fmla="*/ 3899909 h 3912788"/>
                <a:gd name="connsiteX5" fmla="*/ 0 w 2253877"/>
                <a:gd name="connsiteY5" fmla="*/ 3912788 h 3912788"/>
                <a:gd name="connsiteX0" fmla="*/ 39569 w 2293446"/>
                <a:gd name="connsiteY0" fmla="*/ 3912788 h 3912788"/>
                <a:gd name="connsiteX1" fmla="*/ 21280 w 2293446"/>
                <a:gd name="connsiteY1" fmla="*/ 2477780 h 3912788"/>
                <a:gd name="connsiteX2" fmla="*/ 100404 w 2293446"/>
                <a:gd name="connsiteY2" fmla="*/ 1434591 h 3912788"/>
                <a:gd name="connsiteX3" fmla="*/ 425935 w 2293446"/>
                <a:gd name="connsiteY3" fmla="*/ 0 h 3912788"/>
                <a:gd name="connsiteX4" fmla="*/ 2293446 w 2293446"/>
                <a:gd name="connsiteY4" fmla="*/ 3899909 h 3912788"/>
                <a:gd name="connsiteX5" fmla="*/ 39569 w 2293446"/>
                <a:gd name="connsiteY5" fmla="*/ 3912788 h 391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93446" h="3912788">
                  <a:moveTo>
                    <a:pt x="39569" y="3912788"/>
                  </a:moveTo>
                  <a:cubicBezTo>
                    <a:pt x="119949" y="3060965"/>
                    <a:pt x="-59100" y="3329603"/>
                    <a:pt x="21280" y="2477780"/>
                  </a:cubicBezTo>
                  <a:cubicBezTo>
                    <a:pt x="-8771" y="1958332"/>
                    <a:pt x="130455" y="1954039"/>
                    <a:pt x="100404" y="1434591"/>
                  </a:cubicBezTo>
                  <a:lnTo>
                    <a:pt x="425935" y="0"/>
                  </a:lnTo>
                  <a:lnTo>
                    <a:pt x="2293446" y="3899909"/>
                  </a:lnTo>
                  <a:lnTo>
                    <a:pt x="39569" y="3912788"/>
                  </a:lnTo>
                  <a:close/>
                </a:path>
              </a:pathLst>
            </a:custGeom>
            <a:solidFill>
              <a:srgbClr val="FF0000">
                <a:alpha val="32000"/>
              </a:srgbClr>
            </a:solidFill>
          </p:spPr>
          <p:style>
            <a:lnRef idx="1">
              <a:schemeClr val="accent2"/>
            </a:lnRef>
            <a:fillRef idx="1001">
              <a:schemeClr val="l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16"/>
            <p:cNvCxnSpPr>
              <a:endCxn id="18" idx="4"/>
            </p:cNvCxnSpPr>
            <p:nvPr/>
          </p:nvCxnSpPr>
          <p:spPr>
            <a:xfrm>
              <a:off x="6098543" y="1690315"/>
              <a:ext cx="1944215" cy="4048054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>
              <a:endCxn id="18" idx="4"/>
            </p:cNvCxnSpPr>
            <p:nvPr/>
          </p:nvCxnSpPr>
          <p:spPr>
            <a:xfrm flipV="1">
              <a:off x="5440336" y="5738369"/>
              <a:ext cx="2602422" cy="12879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1001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5336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7 L -0.02049 -0.1722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4" y="-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00150"/>
          </a:xfrm>
        </p:spPr>
        <p:txBody>
          <a:bodyPr>
            <a:normAutofit/>
          </a:bodyPr>
          <a:lstStyle/>
          <a:p>
            <a:r>
              <a:rPr lang="cs-CZ" dirty="0" smtClean="0"/>
              <a:t>Názvosloví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1787363"/>
            <a:ext cx="4618856" cy="1305437"/>
          </a:xfrm>
        </p:spPr>
        <p:txBody>
          <a:bodyPr>
            <a:normAutofit lnSpcReduction="10000"/>
          </a:bodyPr>
          <a:lstStyle/>
          <a:p>
            <a:r>
              <a:rPr lang="cs-CZ" dirty="0"/>
              <a:t>Úsečky AB, AC, BC – strany</a:t>
            </a:r>
          </a:p>
          <a:p>
            <a:r>
              <a:rPr lang="cs-CZ" dirty="0" smtClean="0"/>
              <a:t>α, β, γ – vnitřní úhly</a:t>
            </a:r>
          </a:p>
          <a:p>
            <a:r>
              <a:rPr lang="cs-CZ" dirty="0" smtClean="0"/>
              <a:t>A, B, C – vrcholy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036223" y="1312400"/>
            <a:ext cx="4260531" cy="3696136"/>
            <a:chOff x="1036223" y="1312400"/>
            <a:chExt cx="4260531" cy="3696136"/>
          </a:xfrm>
        </p:grpSpPr>
        <p:sp>
          <p:nvSpPr>
            <p:cNvPr id="10" name="TextovéPole 9"/>
            <p:cNvSpPr txBox="1"/>
            <p:nvPr/>
          </p:nvSpPr>
          <p:spPr>
            <a:xfrm>
              <a:off x="1036223" y="4639204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936714" y="4639204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191622" y="1312400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775733" y="1152794"/>
            <a:ext cx="720214" cy="1008179"/>
            <a:chOff x="2775733" y="1152794"/>
            <a:chExt cx="720214" cy="1008179"/>
          </a:xfrm>
        </p:grpSpPr>
        <p:sp>
          <p:nvSpPr>
            <p:cNvPr id="20" name="Výseč 19"/>
            <p:cNvSpPr/>
            <p:nvPr/>
          </p:nvSpPr>
          <p:spPr>
            <a:xfrm>
              <a:off x="2775733" y="1152794"/>
              <a:ext cx="720214" cy="720214"/>
            </a:xfrm>
            <a:prstGeom prst="pie">
              <a:avLst>
                <a:gd name="adj1" fmla="val 3590428"/>
                <a:gd name="adj2" fmla="val 7243098"/>
              </a:avLst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Obdélník 17"/>
                <p:cNvSpPr/>
                <p:nvPr/>
              </p:nvSpPr>
              <p:spPr>
                <a:xfrm>
                  <a:off x="2956143" y="1791641"/>
                  <a:ext cx="359394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i="1">
                            <a:latin typeface="Cambria Math"/>
                          </a:rPr>
                          <m:t>𝛾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8" name="Obdélník 1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956143" y="1791641"/>
                  <a:ext cx="359394" cy="369332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 b="-500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9" name="Skupina 8"/>
          <p:cNvGrpSpPr/>
          <p:nvPr/>
        </p:nvGrpSpPr>
        <p:grpSpPr>
          <a:xfrm>
            <a:off x="1006929" y="4263373"/>
            <a:ext cx="915179" cy="767239"/>
            <a:chOff x="1006929" y="4263373"/>
            <a:chExt cx="915179" cy="767239"/>
          </a:xfrm>
        </p:grpSpPr>
        <p:sp>
          <p:nvSpPr>
            <p:cNvPr id="16" name="Obdélník 15"/>
            <p:cNvSpPr/>
            <p:nvPr/>
          </p:nvSpPr>
          <p:spPr>
            <a:xfrm>
              <a:off x="1605996" y="4263373"/>
              <a:ext cx="31611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α</a:t>
              </a:r>
            </a:p>
          </p:txBody>
        </p:sp>
        <p:sp>
          <p:nvSpPr>
            <p:cNvPr id="6" name="Výseč 5"/>
            <p:cNvSpPr/>
            <p:nvPr/>
          </p:nvSpPr>
          <p:spPr>
            <a:xfrm>
              <a:off x="1006929" y="4310398"/>
              <a:ext cx="720214" cy="720214"/>
            </a:xfrm>
            <a:prstGeom prst="pie">
              <a:avLst>
                <a:gd name="adj1" fmla="val 18032786"/>
                <a:gd name="adj2" fmla="val 21490672"/>
              </a:avLst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385880" y="4211075"/>
            <a:ext cx="874263" cy="830285"/>
            <a:chOff x="4385880" y="4211075"/>
            <a:chExt cx="874263" cy="830285"/>
          </a:xfrm>
        </p:grpSpPr>
        <p:sp>
          <p:nvSpPr>
            <p:cNvPr id="17" name="Obdélník 16"/>
            <p:cNvSpPr/>
            <p:nvPr/>
          </p:nvSpPr>
          <p:spPr>
            <a:xfrm>
              <a:off x="4385880" y="4211075"/>
              <a:ext cx="3080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β</a:t>
              </a:r>
            </a:p>
          </p:txBody>
        </p:sp>
        <p:sp>
          <p:nvSpPr>
            <p:cNvPr id="19" name="Výseč 18"/>
            <p:cNvSpPr/>
            <p:nvPr/>
          </p:nvSpPr>
          <p:spPr>
            <a:xfrm>
              <a:off x="4539929" y="4321146"/>
              <a:ext cx="720214" cy="720214"/>
            </a:xfrm>
            <a:prstGeom prst="pie">
              <a:avLst>
                <a:gd name="adj1" fmla="val 10766194"/>
                <a:gd name="adj2" fmla="val 14419235"/>
              </a:avLst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4" name="Rovnoramenný trojúhelník 3"/>
          <p:cNvSpPr/>
          <p:nvPr/>
        </p:nvSpPr>
        <p:spPr>
          <a:xfrm>
            <a:off x="1371644" y="1512901"/>
            <a:ext cx="3528392" cy="3168352"/>
          </a:xfrm>
          <a:prstGeom prst="triangl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911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0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Připomeňme si úhly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21288" y="1592771"/>
            <a:ext cx="3322712" cy="3394472"/>
          </a:xfrm>
        </p:spPr>
        <p:txBody>
          <a:bodyPr>
            <a:normAutofit/>
          </a:bodyPr>
          <a:lstStyle/>
          <a:p>
            <a:r>
              <a:rPr lang="el-GR" i="1" dirty="0" smtClean="0">
                <a:latin typeface="Arial" pitchFamily="34" charset="0"/>
                <a:cs typeface="Arial" pitchFamily="34" charset="0"/>
              </a:rPr>
              <a:t>α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l-GR" i="1" dirty="0" smtClean="0">
                <a:latin typeface="Arial" pitchFamily="34" charset="0"/>
                <a:cs typeface="Arial" pitchFamily="34" charset="0"/>
              </a:rPr>
              <a:t>δ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– střídavé </a:t>
            </a:r>
          </a:p>
          <a:p>
            <a:pPr marL="0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	– shodné</a:t>
            </a:r>
          </a:p>
          <a:p>
            <a:r>
              <a:rPr lang="el-GR" i="1" dirty="0" smtClean="0">
                <a:latin typeface="Arial" pitchFamily="34" charset="0"/>
                <a:cs typeface="Arial" pitchFamily="34" charset="0"/>
              </a:rPr>
              <a:t>δ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l-GR" i="1" dirty="0" smtClean="0">
                <a:latin typeface="Arial" pitchFamily="34" charset="0"/>
                <a:cs typeface="Arial" pitchFamily="34" charset="0"/>
              </a:rPr>
              <a:t>ε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– souhlasné </a:t>
            </a:r>
          </a:p>
          <a:p>
            <a:pPr marL="0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	– shodné</a:t>
            </a:r>
          </a:p>
          <a:p>
            <a:r>
              <a:rPr lang="el-GR" dirty="0" smtClean="0">
                <a:latin typeface="Arial" pitchFamily="34" charset="0"/>
                <a:cs typeface="Arial" pitchFamily="34" charset="0"/>
              </a:rPr>
              <a:t>β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+</a:t>
            </a:r>
            <a:r>
              <a:rPr lang="el-GR" i="1" dirty="0" smtClean="0">
                <a:latin typeface="Arial" pitchFamily="34" charset="0"/>
                <a:cs typeface="Arial" pitchFamily="34" charset="0"/>
              </a:rPr>
              <a:t>ε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– přímý </a:t>
            </a:r>
          </a:p>
          <a:p>
            <a:pPr marL="0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– 180°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47564" y="1604231"/>
            <a:ext cx="4860540" cy="2952514"/>
            <a:chOff x="647564" y="1203412"/>
            <a:chExt cx="4860540" cy="2952514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647564" y="3579862"/>
              <a:ext cx="486054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" name="Skupina 3"/>
            <p:cNvGrpSpPr/>
            <p:nvPr/>
          </p:nvGrpSpPr>
          <p:grpSpPr>
            <a:xfrm>
              <a:off x="1115616" y="1203412"/>
              <a:ext cx="4017193" cy="2952514"/>
              <a:chOff x="1115616" y="1203412"/>
              <a:chExt cx="4017193" cy="2952514"/>
            </a:xfrm>
          </p:grpSpPr>
          <p:sp>
            <p:nvSpPr>
              <p:cNvPr id="18" name="Výseč 17"/>
              <p:cNvSpPr/>
              <p:nvPr/>
            </p:nvSpPr>
            <p:spPr>
              <a:xfrm>
                <a:off x="3224436" y="1203412"/>
                <a:ext cx="1440160" cy="1440000"/>
              </a:xfrm>
              <a:prstGeom prst="pie">
                <a:avLst>
                  <a:gd name="adj1" fmla="val 19343246"/>
                  <a:gd name="adj2" fmla="val 8461989"/>
                </a:avLst>
              </a:prstGeom>
              <a:gradFill flip="none" rotWithShape="1">
                <a:gsLst>
                  <a:gs pos="0">
                    <a:schemeClr val="accent1">
                      <a:tint val="66000"/>
                      <a:satMod val="160000"/>
                      <a:alpha val="34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Výseč 28"/>
              <p:cNvSpPr/>
              <p:nvPr/>
            </p:nvSpPr>
            <p:spPr>
              <a:xfrm>
                <a:off x="3534214" y="1533870"/>
                <a:ext cx="854884" cy="779616"/>
              </a:xfrm>
              <a:prstGeom prst="pie">
                <a:avLst>
                  <a:gd name="adj1" fmla="val 0"/>
                  <a:gd name="adj2" fmla="val 8593317"/>
                </a:avLst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6" name="Přímá spojnice 15"/>
              <p:cNvCxnSpPr/>
              <p:nvPr/>
            </p:nvCxnSpPr>
            <p:spPr>
              <a:xfrm flipH="1">
                <a:off x="5004048" y="1851670"/>
                <a:ext cx="72008" cy="21602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flipH="1">
                <a:off x="5058333" y="1877777"/>
                <a:ext cx="72008" cy="21602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H="1">
                <a:off x="5004048" y="3471850"/>
                <a:ext cx="72008" cy="21602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5060801" y="3471850"/>
                <a:ext cx="72008" cy="21602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Výseč 16"/>
              <p:cNvSpPr/>
              <p:nvPr/>
            </p:nvSpPr>
            <p:spPr>
              <a:xfrm>
                <a:off x="3601616" y="1599642"/>
                <a:ext cx="720080" cy="648072"/>
              </a:xfrm>
              <a:prstGeom prst="pie">
                <a:avLst>
                  <a:gd name="adj1" fmla="val 8576278"/>
                  <a:gd name="adj2" fmla="val 10755956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26" name="Výseč 25"/>
              <p:cNvSpPr/>
              <p:nvPr/>
            </p:nvSpPr>
            <p:spPr>
              <a:xfrm>
                <a:off x="1475656" y="3255826"/>
                <a:ext cx="720080" cy="648072"/>
              </a:xfrm>
              <a:prstGeom prst="pie">
                <a:avLst>
                  <a:gd name="adj1" fmla="val 19363256"/>
                  <a:gd name="adj2" fmla="val 42466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27" name="Výseč 26"/>
              <p:cNvSpPr/>
              <p:nvPr/>
            </p:nvSpPr>
            <p:spPr>
              <a:xfrm>
                <a:off x="3584476" y="1599642"/>
                <a:ext cx="720080" cy="648072"/>
              </a:xfrm>
              <a:prstGeom prst="pie">
                <a:avLst>
                  <a:gd name="adj1" fmla="val 19306522"/>
                  <a:gd name="adj2" fmla="val 42466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2159093" y="3250597"/>
                <a:ext cx="31451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l-GR" i="1" dirty="0">
                    <a:solidFill>
                      <a:srgbClr val="0070C0"/>
                    </a:solidFill>
                    <a:latin typeface="Arial" pitchFamily="34" charset="0"/>
                    <a:cs typeface="Arial" pitchFamily="34" charset="0"/>
                  </a:rPr>
                  <a:t>α</a:t>
                </a:r>
                <a:endParaRPr lang="cs-CZ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4103581" y="2252701"/>
                <a:ext cx="31771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l-GR" dirty="0" smtClean="0">
                    <a:solidFill>
                      <a:srgbClr val="FFC000"/>
                    </a:solidFill>
                    <a:latin typeface="Arial" pitchFamily="34" charset="0"/>
                    <a:cs typeface="Arial" pitchFamily="34" charset="0"/>
                  </a:rPr>
                  <a:t>β</a:t>
                </a:r>
                <a:endParaRPr lang="cs-CZ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4321696" y="1559067"/>
                <a:ext cx="28565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l-GR" i="1" dirty="0">
                    <a:solidFill>
                      <a:srgbClr val="0070C0"/>
                    </a:solidFill>
                    <a:latin typeface="Arial" pitchFamily="34" charset="0"/>
                    <a:cs typeface="Arial" pitchFamily="34" charset="0"/>
                  </a:rPr>
                  <a:t>ε</a:t>
                </a:r>
                <a:endParaRPr lang="cs-CZ" dirty="0">
                  <a:solidFill>
                    <a:srgbClr val="0070C0"/>
                  </a:solidFill>
                </a:endParaRPr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3271570" y="1883028"/>
                <a:ext cx="31290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l-GR" i="1" dirty="0">
                    <a:solidFill>
                      <a:srgbClr val="0070C0"/>
                    </a:solidFill>
                    <a:latin typeface="Arial" pitchFamily="34" charset="0"/>
                    <a:cs typeface="Arial" pitchFamily="34" charset="0"/>
                  </a:rPr>
                  <a:t>δ</a:t>
                </a:r>
                <a:endParaRPr lang="cs-CZ" dirty="0">
                  <a:solidFill>
                    <a:srgbClr val="0070C0"/>
                  </a:solidFill>
                </a:endParaRPr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 flipV="1">
                <a:off x="1115616" y="1203598"/>
                <a:ext cx="3744416" cy="295232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8" name="Přímá spojnice 7"/>
            <p:cNvCxnSpPr/>
            <p:nvPr/>
          </p:nvCxnSpPr>
          <p:spPr>
            <a:xfrm>
              <a:off x="647564" y="1923678"/>
              <a:ext cx="46445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19737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6096" y="2319721"/>
            <a:ext cx="3250704" cy="2274901"/>
          </a:xfrm>
          <a:ln>
            <a:noFill/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α+</a:t>
            </a:r>
            <a:r>
              <a:rPr lang="el-GR" dirty="0" smtClean="0">
                <a:solidFill>
                  <a:srgbClr val="002060"/>
                </a:solidFill>
              </a:rPr>
              <a:t>β</a:t>
            </a:r>
            <a:r>
              <a:rPr lang="cs-CZ" dirty="0" smtClean="0">
                <a:solidFill>
                  <a:srgbClr val="002060"/>
                </a:solidFill>
              </a:rPr>
              <a:t>+</a:t>
            </a:r>
            <a:r>
              <a:rPr lang="el-GR" dirty="0" smtClean="0">
                <a:solidFill>
                  <a:srgbClr val="002060"/>
                </a:solidFill>
              </a:rPr>
              <a:t>γ</a:t>
            </a:r>
            <a:r>
              <a:rPr lang="cs-CZ" dirty="0" smtClean="0">
                <a:solidFill>
                  <a:srgbClr val="002060"/>
                </a:solidFill>
              </a:rPr>
              <a:t>=180°</a:t>
            </a:r>
            <a:endParaRPr lang="el-GR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1851670"/>
            <a:ext cx="47525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Výseč 20"/>
          <p:cNvSpPr/>
          <p:nvPr/>
        </p:nvSpPr>
        <p:spPr>
          <a:xfrm>
            <a:off x="2393758" y="1347614"/>
            <a:ext cx="936104" cy="972108"/>
          </a:xfrm>
          <a:prstGeom prst="pie">
            <a:avLst>
              <a:gd name="adj1" fmla="val 2882564"/>
              <a:gd name="adj2" fmla="val 7766939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899592" y="3147814"/>
            <a:ext cx="1032917" cy="1008112"/>
            <a:chOff x="899592" y="3147814"/>
            <a:chExt cx="1032917" cy="1008112"/>
          </a:xfrm>
        </p:grpSpPr>
        <p:sp>
          <p:nvSpPr>
            <p:cNvPr id="13" name="Výseč 12"/>
            <p:cNvSpPr/>
            <p:nvPr/>
          </p:nvSpPr>
          <p:spPr>
            <a:xfrm>
              <a:off x="899592" y="3147814"/>
              <a:ext cx="1032917" cy="1008112"/>
            </a:xfrm>
            <a:prstGeom prst="pie">
              <a:avLst>
                <a:gd name="adj1" fmla="val 18493157"/>
                <a:gd name="adj2" fmla="val 5071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616397" y="3282538"/>
              <a:ext cx="31611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α</a:t>
              </a: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031940" y="3039802"/>
            <a:ext cx="1224136" cy="1224136"/>
            <a:chOff x="4031940" y="3039802"/>
            <a:chExt cx="1224136" cy="1224136"/>
          </a:xfrm>
        </p:grpSpPr>
        <p:sp>
          <p:nvSpPr>
            <p:cNvPr id="16" name="Výseč 15"/>
            <p:cNvSpPr/>
            <p:nvPr/>
          </p:nvSpPr>
          <p:spPr>
            <a:xfrm>
              <a:off x="4031940" y="3039802"/>
              <a:ext cx="1224136" cy="1224136"/>
            </a:xfrm>
            <a:prstGeom prst="pie">
              <a:avLst>
                <a:gd name="adj1" fmla="val 10768675"/>
                <a:gd name="adj2" fmla="val 13509655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4031940" y="3271633"/>
              <a:ext cx="3080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l-GR" dirty="0"/>
                <a:t>β</a:t>
              </a:r>
              <a:endParaRPr lang="cs-CZ" dirty="0"/>
            </a:p>
          </p:txBody>
        </p:sp>
      </p:grpSp>
      <p:sp>
        <p:nvSpPr>
          <p:cNvPr id="26" name="Obdélník 25"/>
          <p:cNvSpPr/>
          <p:nvPr/>
        </p:nvSpPr>
        <p:spPr>
          <a:xfrm>
            <a:off x="2719347" y="1958367"/>
            <a:ext cx="2872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/>
              <a:t>γ</a:t>
            </a:r>
            <a:endParaRPr lang="cs-CZ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1949116" y="1209170"/>
            <a:ext cx="1538702" cy="1285000"/>
            <a:chOff x="1949116" y="1209170"/>
            <a:chExt cx="1538702" cy="1285000"/>
          </a:xfrm>
        </p:grpSpPr>
        <p:sp>
          <p:nvSpPr>
            <p:cNvPr id="23" name="Výseč 22"/>
            <p:cNvSpPr/>
            <p:nvPr/>
          </p:nvSpPr>
          <p:spPr>
            <a:xfrm>
              <a:off x="2202818" y="1209170"/>
              <a:ext cx="1285000" cy="1285000"/>
            </a:xfrm>
            <a:prstGeom prst="pie">
              <a:avLst>
                <a:gd name="adj1" fmla="val 7824081"/>
                <a:gd name="adj2" fmla="val 10809297"/>
              </a:avLst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949116" y="1878231"/>
              <a:ext cx="55175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l-GR" dirty="0"/>
                <a:t>δ</a:t>
              </a:r>
              <a:r>
                <a:rPr lang="cs-CZ" dirty="0" smtClean="0"/>
                <a:t>=α</a:t>
              </a:r>
              <a:endParaRPr lang="cs-CZ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159732" y="1160735"/>
            <a:ext cx="1592742" cy="1381869"/>
            <a:chOff x="2159732" y="1160735"/>
            <a:chExt cx="1592742" cy="1381869"/>
          </a:xfrm>
        </p:grpSpPr>
        <p:sp>
          <p:nvSpPr>
            <p:cNvPr id="22" name="Výseč 21"/>
            <p:cNvSpPr/>
            <p:nvPr/>
          </p:nvSpPr>
          <p:spPr>
            <a:xfrm>
              <a:off x="2159732" y="1160735"/>
              <a:ext cx="1404156" cy="1381869"/>
            </a:xfrm>
            <a:prstGeom prst="pie">
              <a:avLst>
                <a:gd name="adj1" fmla="val 0"/>
                <a:gd name="adj2" fmla="val 2703478"/>
              </a:avLst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3223162" y="1851670"/>
              <a:ext cx="52931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l-GR" dirty="0" smtClean="0"/>
                <a:t>ε</a:t>
              </a:r>
              <a:r>
                <a:rPr lang="cs-CZ" dirty="0" smtClean="0"/>
                <a:t>=</a:t>
              </a:r>
              <a:r>
                <a:rPr lang="el-GR" dirty="0" smtClean="0"/>
                <a:t>β</a:t>
              </a:r>
              <a:endParaRPr lang="el-GR" dirty="0"/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287524" y="4146718"/>
            <a:ext cx="9001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Arial" pitchFamily="34" charset="0"/>
                <a:cs typeface="Arial" pitchFamily="34" charset="0"/>
              </a:rPr>
              <a:t>Součet vnitřních úhlů v trojúhelníku je vždy 180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°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lačítko akce: Dopředu nebo Další 34">
            <a:hlinkClick r:id="" action="ppaction://hlinkshowjump?jump=nextslide" highlightClick="1"/>
          </p:cNvPr>
          <p:cNvSpPr/>
          <p:nvPr/>
        </p:nvSpPr>
        <p:spPr>
          <a:xfrm>
            <a:off x="8604448" y="3651870"/>
            <a:ext cx="288032" cy="288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2195736" y="1203598"/>
            <a:ext cx="2592288" cy="25922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169895" y="1054010"/>
            <a:ext cx="2304256" cy="28803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395536" y="3651870"/>
            <a:ext cx="48245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3810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083" y="123478"/>
            <a:ext cx="8238678" cy="932656"/>
          </a:xfrm>
        </p:spPr>
        <p:txBody>
          <a:bodyPr>
            <a:noAutofit/>
          </a:bodyPr>
          <a:lstStyle/>
          <a:p>
            <a:r>
              <a:rPr lang="cs-CZ" sz="3600" dirty="0" smtClean="0"/>
              <a:t>Dopočítej zvýrazněný vnitřní úhel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3174456"/>
              </p:ext>
            </p:extLst>
          </p:nvPr>
        </p:nvGraphicFramePr>
        <p:xfrm>
          <a:off x="457200" y="1200150"/>
          <a:ext cx="8229600" cy="3394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6" name="Skupina 15"/>
          <p:cNvGrpSpPr/>
          <p:nvPr/>
        </p:nvGrpSpPr>
        <p:grpSpPr>
          <a:xfrm>
            <a:off x="611560" y="1563638"/>
            <a:ext cx="2160240" cy="1584176"/>
            <a:chOff x="611560" y="1563638"/>
            <a:chExt cx="2160240" cy="1584176"/>
          </a:xfrm>
        </p:grpSpPr>
        <p:cxnSp>
          <p:nvCxnSpPr>
            <p:cNvPr id="6" name="Přímá spojnice 5"/>
            <p:cNvCxnSpPr/>
            <p:nvPr/>
          </p:nvCxnSpPr>
          <p:spPr>
            <a:xfrm flipV="1">
              <a:off x="611560" y="1707654"/>
              <a:ext cx="1489758" cy="144016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1547664" y="1563638"/>
              <a:ext cx="1224136" cy="15841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611560" y="3003798"/>
              <a:ext cx="21602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TextovéPole 12"/>
          <p:cNvSpPr txBox="1"/>
          <p:nvPr/>
        </p:nvSpPr>
        <p:spPr>
          <a:xfrm>
            <a:off x="949920" y="267598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30°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42195" y="2679412"/>
            <a:ext cx="504056" cy="3659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50°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1945744"/>
            <a:ext cx="237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/>
                <a:cs typeface="Calibri"/>
              </a:rPr>
              <a:t>α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3635896" y="1563638"/>
            <a:ext cx="504056" cy="14816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491880" y="2862366"/>
            <a:ext cx="2016224" cy="2854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995936" y="1707654"/>
            <a:ext cx="864096" cy="1584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635896" y="263788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40°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43350" y="1912152"/>
            <a:ext cx="64807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rgbClr val="FF0000"/>
                </a:solidFill>
                <a:latin typeface="Calibri"/>
                <a:cs typeface="Calibri"/>
              </a:rPr>
              <a:t>β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91422" y="271114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70°</a:t>
            </a:r>
            <a:endParaRPr lang="cs-CZ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6300192" y="2130410"/>
            <a:ext cx="864096" cy="950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6660232" y="2011546"/>
            <a:ext cx="1584176" cy="10689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6300192" y="2103879"/>
            <a:ext cx="2088232" cy="1846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6624228" y="29631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120°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36196" y="198639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140°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484839" y="210387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rgbClr val="FF0000"/>
                </a:solidFill>
                <a:latin typeface="Calibri"/>
                <a:cs typeface="Calibri"/>
              </a:rPr>
              <a:t>δ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191142" y="3579862"/>
            <a:ext cx="840835" cy="8408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prstTxWarp prst="textInflateBottom">
              <a:avLst/>
            </a:prstTxWarp>
          </a:bodyPr>
          <a:lstStyle/>
          <a:p>
            <a:pPr algn="ctr"/>
            <a:r>
              <a:rPr lang="cs-CZ" sz="1200" dirty="0" smtClean="0"/>
              <a:t>90°</a:t>
            </a:r>
            <a:endParaRPr lang="cs-CZ" sz="1400" dirty="0"/>
          </a:p>
        </p:txBody>
      </p:sp>
      <p:sp>
        <p:nvSpPr>
          <p:cNvPr id="42" name="Ovál 41"/>
          <p:cNvSpPr/>
          <p:nvPr/>
        </p:nvSpPr>
        <p:spPr>
          <a:xfrm>
            <a:off x="5991174" y="3596605"/>
            <a:ext cx="840835" cy="8408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prstTxWarp prst="textInflateBottom">
              <a:avLst/>
            </a:prstTxWarp>
          </a:bodyPr>
          <a:lstStyle/>
          <a:p>
            <a:pPr algn="ctr"/>
            <a:r>
              <a:rPr lang="cs-CZ" sz="1200" dirty="0" smtClean="0"/>
              <a:t>20°</a:t>
            </a:r>
            <a:endParaRPr lang="cs-CZ" dirty="0"/>
          </a:p>
        </p:txBody>
      </p:sp>
      <p:sp>
        <p:nvSpPr>
          <p:cNvPr id="43" name="Ovál 42"/>
          <p:cNvSpPr/>
          <p:nvPr/>
        </p:nvSpPr>
        <p:spPr>
          <a:xfrm>
            <a:off x="2258081" y="3579862"/>
            <a:ext cx="840835" cy="8408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prstTxWarp prst="textInflateBottom">
              <a:avLst/>
            </a:prstTxWarp>
          </a:bodyPr>
          <a:lstStyle/>
          <a:p>
            <a:pPr algn="ctr"/>
            <a:r>
              <a:rPr lang="cs-CZ" sz="1600" dirty="0" smtClean="0"/>
              <a:t>100°</a:t>
            </a:r>
            <a:endParaRPr lang="cs-CZ" dirty="0"/>
          </a:p>
        </p:txBody>
      </p:sp>
      <p:sp>
        <p:nvSpPr>
          <p:cNvPr id="44" name="Ovál 43"/>
          <p:cNvSpPr/>
          <p:nvPr/>
        </p:nvSpPr>
        <p:spPr>
          <a:xfrm>
            <a:off x="7823990" y="3579860"/>
            <a:ext cx="840835" cy="8408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prstTxWarp prst="textInflateBottom">
              <a:avLst/>
            </a:prstTxWarp>
          </a:bodyPr>
          <a:lstStyle/>
          <a:p>
            <a:pPr algn="ctr"/>
            <a:r>
              <a:rPr lang="cs-CZ" dirty="0" smtClean="0"/>
              <a:t>40°</a:t>
            </a:r>
            <a:endParaRPr lang="cs-CZ" dirty="0"/>
          </a:p>
        </p:txBody>
      </p:sp>
      <p:sp>
        <p:nvSpPr>
          <p:cNvPr id="48" name="Tlačítko akce: Dopředu nebo Další 47">
            <a:hlinkClick r:id="" action="ppaction://hlinkshowjump?jump=nextslide" highlightClick="1"/>
          </p:cNvPr>
          <p:cNvSpPr/>
          <p:nvPr/>
        </p:nvSpPr>
        <p:spPr>
          <a:xfrm>
            <a:off x="8664825" y="4420695"/>
            <a:ext cx="227655" cy="23928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1849290" y="3797510"/>
            <a:ext cx="504056" cy="504056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eselý obličej 50"/>
          <p:cNvSpPr/>
          <p:nvPr/>
        </p:nvSpPr>
        <p:spPr>
          <a:xfrm>
            <a:off x="6777694" y="3858204"/>
            <a:ext cx="504056" cy="504056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5059474" y="3533613"/>
            <a:ext cx="840835" cy="8408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prstTxWarp prst="textInflateBottom">
              <a:avLst/>
            </a:prstTxWarp>
          </a:bodyPr>
          <a:lstStyle/>
          <a:p>
            <a:pPr algn="ctr"/>
            <a:r>
              <a:rPr lang="cs-CZ" dirty="0" smtClean="0"/>
              <a:t>30°</a:t>
            </a:r>
            <a:endParaRPr lang="cs-CZ" dirty="0"/>
          </a:p>
        </p:txBody>
      </p:sp>
      <p:sp>
        <p:nvSpPr>
          <p:cNvPr id="50" name="Veselý obličej 49"/>
          <p:cNvSpPr/>
          <p:nvPr/>
        </p:nvSpPr>
        <p:spPr>
          <a:xfrm>
            <a:off x="4699434" y="3786396"/>
            <a:ext cx="504056" cy="504056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Násobení 53"/>
          <p:cNvSpPr/>
          <p:nvPr/>
        </p:nvSpPr>
        <p:spPr>
          <a:xfrm>
            <a:off x="-88709" y="3360725"/>
            <a:ext cx="1423506" cy="1266944"/>
          </a:xfrm>
          <a:prstGeom prst="mathMultiply">
            <a:avLst>
              <a:gd name="adj1" fmla="val 6549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215478" y="3521425"/>
            <a:ext cx="840835" cy="8408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prstTxWarp prst="textInflateBottom">
              <a:avLst/>
            </a:prstTxWarp>
          </a:bodyPr>
          <a:lstStyle/>
          <a:p>
            <a:pPr algn="ctr"/>
            <a:r>
              <a:rPr lang="cs-CZ" sz="1200" dirty="0" smtClean="0"/>
              <a:t>70°</a:t>
            </a:r>
            <a:endParaRPr lang="cs-CZ" dirty="0"/>
          </a:p>
        </p:txBody>
      </p:sp>
      <p:sp>
        <p:nvSpPr>
          <p:cNvPr id="55" name="Násobení 54"/>
          <p:cNvSpPr/>
          <p:nvPr/>
        </p:nvSpPr>
        <p:spPr>
          <a:xfrm>
            <a:off x="2898070" y="3437332"/>
            <a:ext cx="1423506" cy="1266944"/>
          </a:xfrm>
          <a:prstGeom prst="mathMultiply">
            <a:avLst>
              <a:gd name="adj1" fmla="val 6549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Násobení 55"/>
          <p:cNvSpPr/>
          <p:nvPr/>
        </p:nvSpPr>
        <p:spPr>
          <a:xfrm>
            <a:off x="7532654" y="3274441"/>
            <a:ext cx="1423506" cy="1266944"/>
          </a:xfrm>
          <a:prstGeom prst="mathMultiply">
            <a:avLst>
              <a:gd name="adj1" fmla="val 6549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771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49" grpId="0" animBg="1"/>
      <p:bldP spid="51" grpId="0" animBg="1"/>
      <p:bldP spid="50" grpId="0" animBg="1"/>
      <p:bldP spid="54" grpId="0" animBg="1"/>
      <p:bldP spid="55" grpId="0" animBg="1"/>
      <p:bldP spid="5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Rozdělení podle úhlů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5048491"/>
              </p:ext>
            </p:extLst>
          </p:nvPr>
        </p:nvGraphicFramePr>
        <p:xfrm>
          <a:off x="457200" y="1200150"/>
          <a:ext cx="8229600" cy="3394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Rovnoramenný trojúhelník 11"/>
          <p:cNvSpPr/>
          <p:nvPr/>
        </p:nvSpPr>
        <p:spPr>
          <a:xfrm>
            <a:off x="1079612" y="1347614"/>
            <a:ext cx="792088" cy="698376"/>
          </a:xfrm>
          <a:prstGeom prst="triangle">
            <a:avLst>
              <a:gd name="adj" fmla="val 3582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971600" y="2643758"/>
            <a:ext cx="1008112" cy="576064"/>
          </a:xfrm>
          <a:prstGeom prst="triangle">
            <a:avLst>
              <a:gd name="adj" fmla="val 0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683568" y="3892081"/>
            <a:ext cx="1440160" cy="360040"/>
          </a:xfrm>
          <a:prstGeom prst="triangle">
            <a:avLst>
              <a:gd name="adj" fmla="val 52911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95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"/>
            <a:ext cx="8229600" cy="1393461"/>
          </a:xfrm>
        </p:spPr>
        <p:txBody>
          <a:bodyPr>
            <a:noAutofit/>
          </a:bodyPr>
          <a:lstStyle/>
          <a:p>
            <a:r>
              <a:rPr lang="cs-CZ" sz="3600" dirty="0" smtClean="0"/>
              <a:t>Kolik pravoúhlých, tupoúhlých </a:t>
            </a:r>
            <a:br>
              <a:rPr lang="cs-CZ" sz="3600" dirty="0" smtClean="0"/>
            </a:br>
            <a:r>
              <a:rPr lang="cs-CZ" sz="3600" dirty="0" smtClean="0"/>
              <a:t>a ostroúhlých trojúhelníků vidíš?</a:t>
            </a:r>
            <a:endParaRPr lang="cs-CZ" sz="3600" dirty="0"/>
          </a:p>
        </p:txBody>
      </p:sp>
      <p:sp>
        <p:nvSpPr>
          <p:cNvPr id="14" name="Rovnoramenný trojúhelník 13"/>
          <p:cNvSpPr/>
          <p:nvPr/>
        </p:nvSpPr>
        <p:spPr>
          <a:xfrm rot="10328003">
            <a:off x="3299051" y="1253435"/>
            <a:ext cx="504056" cy="93610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3419872" y="2643758"/>
            <a:ext cx="504056" cy="93610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6074613">
            <a:off x="2628112" y="1751576"/>
            <a:ext cx="504056" cy="93610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3908570">
            <a:off x="2711282" y="2211086"/>
            <a:ext cx="504056" cy="93610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1926682">
            <a:off x="2997167" y="2569344"/>
            <a:ext cx="504056" cy="93610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 rot="15246117">
            <a:off x="4131955" y="1781053"/>
            <a:ext cx="504056" cy="93610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17589341">
            <a:off x="4117744" y="2244749"/>
            <a:ext cx="504056" cy="93610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19744095">
            <a:off x="3838725" y="2580777"/>
            <a:ext cx="504056" cy="936104"/>
          </a:xfrm>
          <a:prstGeom prst="triangle">
            <a:avLst>
              <a:gd name="adj" fmla="val 5053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2578076">
            <a:off x="3787688" y="1371750"/>
            <a:ext cx="504056" cy="93610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8208771">
            <a:off x="2883103" y="1439159"/>
            <a:ext cx="504056" cy="93610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>
            <a:off x="3671900" y="3677183"/>
            <a:ext cx="545773" cy="1224136"/>
          </a:xfrm>
          <a:prstGeom prst="rt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 rot="11131413">
            <a:off x="3507076" y="2280298"/>
            <a:ext cx="322178" cy="286711"/>
          </a:xfrm>
          <a:prstGeom prst="rtTriangl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>
            <a:off x="3492197" y="2297023"/>
            <a:ext cx="240972" cy="288033"/>
          </a:xfrm>
          <a:prstGeom prst="rtTriangl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18096702">
            <a:off x="3536818" y="3517823"/>
            <a:ext cx="2520280" cy="450102"/>
          </a:xfrm>
          <a:prstGeom prst="triangle">
            <a:avLst>
              <a:gd name="adj" fmla="val 26684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 rot="2924627">
            <a:off x="1731014" y="3739993"/>
            <a:ext cx="2437977" cy="295197"/>
          </a:xfrm>
          <a:prstGeom prst="triangle">
            <a:avLst>
              <a:gd name="adj" fmla="val 79786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4481037" y="4483896"/>
            <a:ext cx="2520280" cy="450102"/>
          </a:xfrm>
          <a:prstGeom prst="triangle">
            <a:avLst>
              <a:gd name="adj" fmla="val 26684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oúhlý trojúhelník 21"/>
          <p:cNvSpPr/>
          <p:nvPr/>
        </p:nvSpPr>
        <p:spPr>
          <a:xfrm rot="8211269">
            <a:off x="2444352" y="4553628"/>
            <a:ext cx="804484" cy="778863"/>
          </a:xfrm>
          <a:prstGeom prst="rtTriangl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Vlastní 10">
            <a:hlinkClick r:id="" action="ppaction://hlinkshowjump?jump=endshow" highlightClick="1"/>
          </p:cNvPr>
          <p:cNvSpPr/>
          <p:nvPr/>
        </p:nvSpPr>
        <p:spPr>
          <a:xfrm>
            <a:off x="8028384" y="4383848"/>
            <a:ext cx="864096" cy="32509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732240" y="1393460"/>
            <a:ext cx="1440160" cy="44634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ostroúhlé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704618" y="2071454"/>
            <a:ext cx="1440160" cy="44634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pravoúhlé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735618" y="2814225"/>
            <a:ext cx="1440160" cy="44634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tupoúhlé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440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576063"/>
                                      </p:to>
                                    </p:animClr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76063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576063"/>
                                      </p:to>
                                    </p:animClr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76063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576063"/>
                                      </p:to>
                                    </p:animClr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76063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576063"/>
                                      </p:to>
                                    </p:animClr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76063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4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00151"/>
            <a:ext cx="8507288" cy="3394472"/>
          </a:xfrm>
        </p:spPr>
        <p:txBody>
          <a:bodyPr/>
          <a:lstStyle/>
          <a:p>
            <a:r>
              <a:rPr lang="cs-CZ" dirty="0"/>
              <a:t>PŮLPÁN; ČIHÁK. </a:t>
            </a:r>
            <a:r>
              <a:rPr lang="cs-CZ" i="1" dirty="0"/>
              <a:t>matematika pro 6. ročník ZŠ - geometrie</a:t>
            </a:r>
            <a:r>
              <a:rPr lang="cs-CZ" dirty="0"/>
              <a:t>. Praha: SPN, 2007, ISBN </a:t>
            </a:r>
            <a:r>
              <a:rPr lang="cs-CZ" dirty="0" smtClean="0"/>
              <a:t>978-80-7235-365-1.</a:t>
            </a:r>
          </a:p>
          <a:p>
            <a:r>
              <a:rPr lang="cs-CZ" dirty="0" smtClean="0"/>
              <a:t>Obrázky vytvořeny v programu </a:t>
            </a:r>
            <a:br>
              <a:rPr lang="cs-CZ" dirty="0" smtClean="0"/>
            </a:br>
            <a:r>
              <a:rPr lang="cs-CZ" dirty="0" smtClean="0"/>
              <a:t>GEOGEBRA, MALOVÁNÍ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Autorem materiálu a všech jeho částí, není-li uvedeno jinak, je Mgr. Marcela Šašková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5979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991</TotalTime>
  <Words>281</Words>
  <Application>Microsoft Office PowerPoint</Application>
  <PresentationFormat>Předvádění na obrazovce (16:9)</PresentationFormat>
  <Paragraphs>82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Anotace </vt:lpstr>
      <vt:lpstr>Trojúhelník a jeho úhly</vt:lpstr>
      <vt:lpstr>Trojúhelník jako část roviny</vt:lpstr>
      <vt:lpstr>Názvosloví</vt:lpstr>
      <vt:lpstr>Připomeňme si úhly</vt:lpstr>
      <vt:lpstr>Použití</vt:lpstr>
      <vt:lpstr>Dopočítej zvýrazněný vnitřní úhel</vt:lpstr>
      <vt:lpstr>Rozdělení podle úhlů</vt:lpstr>
      <vt:lpstr>Kolik pravoúhlých, tupoúhlých  a ostroúhlých trojúhelníků vidíš?</vt:lpstr>
      <vt:lpstr>Prezentace aplikace PowerPoint</vt:lpstr>
    </vt:vector>
  </TitlesOfParts>
  <Company>R.A.S.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</dc:title>
  <dc:creator>Rostislav Šašek</dc:creator>
  <cp:lastModifiedBy>jitka</cp:lastModifiedBy>
  <cp:revision>55</cp:revision>
  <dcterms:created xsi:type="dcterms:W3CDTF">2012-04-10T09:29:38Z</dcterms:created>
  <dcterms:modified xsi:type="dcterms:W3CDTF">2013-05-18T12:24:10Z</dcterms:modified>
</cp:coreProperties>
</file>