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262" r:id="rId2"/>
    <p:sldId id="263" r:id="rId3"/>
    <p:sldId id="256" r:id="rId4"/>
    <p:sldId id="257" r:id="rId5"/>
    <p:sldId id="258" r:id="rId6"/>
    <p:sldId id="264" r:id="rId7"/>
    <p:sldId id="265" r:id="rId8"/>
    <p:sldId id="259" r:id="rId9"/>
    <p:sldId id="260" r:id="rId10"/>
    <p:sldId id="261" r:id="rId11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408" y="684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400"/>
            </a:pPr>
            <a:fld id="{012EBDD0-9ECF-4471-AED4-CE73D5922065}" type="slidenum">
              <a:t>‹#›</a:t>
            </a:fld>
            <a:endParaRPr lang="cs-CZ" sz="14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42062131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 anchorCtr="0"/>
          <a:lstStyle>
            <a:lvl1pPr lvl="0" algn="r" rtl="0" hangingPunct="0">
              <a:buNone/>
              <a:tabLst/>
              <a:defRPr lang="cs-CZ" sz="1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A85EB2E7-3D73-4297-A08B-405028E332DA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0091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indent="-216000" rtl="0" hangingPunct="0"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CFE7F5"/>
          </a:solidFill>
          <a:ln w="25400">
            <a:solidFill>
              <a:srgbClr val="808080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671972"/>
            <a:ext cx="8568531" cy="4703798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12094" y="5459765"/>
            <a:ext cx="7056438" cy="1343942"/>
          </a:xfrm>
        </p:spPr>
        <p:txBody>
          <a:bodyPr>
            <a:normAutofit/>
          </a:bodyPr>
          <a:lstStyle>
            <a:lvl1pPr marL="0" indent="0" algn="ctr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lvl="0"/>
            <a:fld id="{210F147A-E7D4-4ED9-A9DD-54496F5559D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AE607D3-C860-4A1B-AC62-04487BF69A7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6300" y="1511936"/>
            <a:ext cx="8568531" cy="2761381"/>
          </a:xfrm>
        </p:spPr>
        <p:txBody>
          <a:bodyPr anchor="b"/>
          <a:lstStyle>
            <a:lvl1pPr algn="ctr" defTabSz="1007943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53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96300" y="4485058"/>
            <a:ext cx="8568531" cy="1247696"/>
          </a:xfrm>
        </p:spPr>
        <p:txBody>
          <a:bodyPr anchor="t"/>
          <a:lstStyle>
            <a:lvl1pPr marL="0" indent="0" algn="ct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3078F3F4-4C2D-4488-94F6-5E572DDE404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956307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176821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736844" y="4325814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26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22D31E8-27C9-4DBB-972D-839CDC4A1E5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403225" y="1763924"/>
            <a:ext cx="4455636" cy="498938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4"/>
            <a:ext cx="4454027" cy="671971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4318" y="1763924"/>
            <a:ext cx="4455776" cy="671971"/>
          </a:xfrm>
        </p:spPr>
        <p:txBody>
          <a:bodyPr anchor="b">
            <a:noAutofit/>
          </a:bodyPr>
          <a:lstStyle>
            <a:lvl1pPr marL="0" indent="0" algn="ctr">
              <a:buNone/>
              <a:defRPr sz="2600" b="0"/>
            </a:lvl1pPr>
            <a:lvl2pPr marL="503972" indent="0">
              <a:buNone/>
              <a:defRPr sz="2200" b="1"/>
            </a:lvl2pPr>
            <a:lvl3pPr marL="1007943" indent="0">
              <a:buNone/>
              <a:defRPr sz="2000" b="1"/>
            </a:lvl3pPr>
            <a:lvl4pPr marL="1511915" indent="0">
              <a:buNone/>
              <a:defRPr sz="1800" b="1"/>
            </a:lvl4pPr>
            <a:lvl5pPr marL="2015886" indent="0">
              <a:buNone/>
              <a:defRPr sz="1800" b="1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60FC490-BA24-417B-8960-47E43BDBF87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504031" y="2439255"/>
            <a:ext cx="4455636" cy="431405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5151200" y="2439256"/>
            <a:ext cx="4455636" cy="431356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38BE5B7-5D63-4A08-8569-4FAB207A2AF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F694EF8-9B2C-40D9-85BF-309C654BC4B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12154" y="293987"/>
            <a:ext cx="3316456" cy="2309901"/>
          </a:xfrm>
        </p:spPr>
        <p:txBody>
          <a:bodyPr anchor="b"/>
          <a:lstStyle>
            <a:lvl1pPr algn="ctr">
              <a:lnSpc>
                <a:spcPct val="100000"/>
              </a:lnSpc>
              <a:defRPr sz="31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2799" y="300988"/>
            <a:ext cx="5507592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512154" y="2687885"/>
            <a:ext cx="3316456" cy="40650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ACE334F-5C8A-406A-A3CA-A99F6B0CDF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51616" y="251989"/>
            <a:ext cx="6296889" cy="986958"/>
          </a:xfrm>
        </p:spPr>
        <p:txBody>
          <a:bodyPr anchor="b"/>
          <a:lstStyle>
            <a:lvl1pPr algn="ctr">
              <a:lnSpc>
                <a:spcPct val="100000"/>
              </a:lnSpc>
              <a:defRPr sz="31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62604" y="1259946"/>
            <a:ext cx="6674913" cy="5005660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51616" y="6404725"/>
            <a:ext cx="6296889" cy="587975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E11F80D-E5D6-41EA-AB71-83F0A4DBF9E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E30E6510-BFAA-40D5-8CE8-6A1D0DE153B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8453" y="302738"/>
            <a:ext cx="2268141" cy="6450223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302738"/>
            <a:ext cx="6636411" cy="6450223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81396E-2DDD-498E-92FC-268322CDD4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0"/>
            <a:ext cx="9072563" cy="1763924"/>
          </a:xfrm>
          <a:prstGeom prst="rect">
            <a:avLst/>
          </a:prstGeom>
        </p:spPr>
        <p:txBody>
          <a:bodyPr vert="horz" lIns="100794" tIns="50397" rIns="100794" bIns="50397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9072563" cy="4989036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5149" y="7006699"/>
            <a:ext cx="2299643" cy="402483"/>
          </a:xfrm>
          <a:prstGeom prst="rect">
            <a:avLst/>
          </a:prstGeom>
        </p:spPr>
        <p:txBody>
          <a:bodyPr vert="horz" lIns="100794" tIns="50397" rIns="50397" bIns="50397" rtlCol="0" anchor="ctr"/>
          <a:lstStyle>
            <a:lvl1pPr algn="r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26684" y="7006699"/>
            <a:ext cx="3139695" cy="402483"/>
          </a:xfrm>
          <a:prstGeom prst="rect">
            <a:avLst/>
          </a:prstGeom>
        </p:spPr>
        <p:txBody>
          <a:bodyPr vert="horz" lIns="50397" tIns="50397" rIns="100794" bIns="50397" rtlCol="0" anchor="ctr"/>
          <a:lstStyle>
            <a:lvl1pPr algn="l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18371" y="7006699"/>
            <a:ext cx="619538" cy="402483"/>
          </a:xfrm>
          <a:prstGeom prst="rect">
            <a:avLst/>
          </a:prstGeom>
        </p:spPr>
        <p:txBody>
          <a:bodyPr vert="horz" lIns="30238" tIns="50397" rIns="50397" bIns="50397" rtlCol="0" anchor="ctr"/>
          <a:lstStyle>
            <a:lvl1pPr algn="l">
              <a:defRPr sz="13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pPr lvl="0"/>
            <a:fld id="{618D54B1-1A73-48C1-87DD-93CD01E17162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9324093" y="7164367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marL="0" algn="ctr" defTabSz="1007943" rtl="0" eaLnBrk="1" latinLnBrk="0" hangingPunct="1"/>
            <a:endParaRPr lang="en-US" sz="20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627414" y="7164367"/>
            <a:ext cx="93455" cy="93445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00794" tIns="50397" rIns="100794" bIns="50397"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1007943" rtl="0" eaLnBrk="1" latinLnBrk="0" hangingPunct="1">
        <a:lnSpc>
          <a:spcPts val="6393"/>
        </a:lnSpc>
        <a:spcBef>
          <a:spcPct val="0"/>
        </a:spcBef>
        <a:buNone/>
        <a:defRPr sz="60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77979" indent="-377979" algn="l" defTabSz="1007943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818954" indent="-314982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259929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763900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267872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771844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3275815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779787" indent="-251986" algn="l" defTabSz="1007943" rtl="0" eaLnBrk="1" latinLnBrk="0" hangingPunct="1">
        <a:spcBef>
          <a:spcPct val="20000"/>
        </a:spcBef>
        <a:buFont typeface="Courier New" pitchFamily="49" charset="0"/>
        <a:buChar char="o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4283758" indent="-251986" algn="l" defTabSz="1007943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defTabSz="1007943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023728" y="366694"/>
            <a:ext cx="6033170" cy="138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30823365"/>
              </p:ext>
            </p:extLst>
          </p:nvPr>
        </p:nvGraphicFramePr>
        <p:xfrm>
          <a:off x="1269581" y="4969936"/>
          <a:ext cx="7541463" cy="2545633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41463"/>
              </a:tblGrid>
              <a:tr h="739168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Základní škola a Mateřská škola generála Pattona Dýšina,    příspěvková organizace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AUTOR:      Mgr. Marcela</a:t>
                      </a:r>
                      <a:r>
                        <a:rPr lang="cs-CZ" sz="2100" baseline="0" dirty="0" smtClean="0">
                          <a:solidFill>
                            <a:schemeClr val="tx1"/>
                          </a:solidFill>
                        </a:rPr>
                        <a:t> Šašková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pPr marL="0" marR="0" indent="0" algn="l" defTabSz="1007943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NÁZEV</a:t>
                      </a:r>
                      <a:r>
                        <a:rPr lang="cs-CZ" sz="2100" smtClean="0">
                          <a:solidFill>
                            <a:schemeClr val="tx1"/>
                          </a:solidFill>
                        </a:rPr>
                        <a:t>:      </a:t>
                      </a:r>
                      <a:r>
                        <a:rPr lang="cs-CZ" sz="24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VY_32_Inovace_4C_10</a:t>
                      </a:r>
                      <a:endParaRPr lang="cs-CZ" sz="2400" dirty="0" smtClean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50809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TÉMA</a:t>
                      </a:r>
                      <a:r>
                        <a:rPr lang="cs-CZ" sz="2100" smtClean="0">
                          <a:solidFill>
                            <a:schemeClr val="tx1"/>
                          </a:solidFill>
                        </a:rPr>
                        <a:t>:       </a:t>
                      </a:r>
                      <a:r>
                        <a:rPr lang="cs-CZ" sz="2400" kern="1200" baseline="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  </a:t>
                      </a:r>
                      <a:r>
                        <a:rPr lang="cs-CZ" sz="2400" kern="1200" smtClean="0"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GEOMETRIE_VI</a:t>
                      </a:r>
                      <a:endParaRPr lang="cs-CZ" sz="2400" dirty="0">
                        <a:solidFill>
                          <a:schemeClr val="tx1"/>
                        </a:solidFill>
                        <a:latin typeface="Calibri" pitchFamily="34" charset="0"/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19982">
                <a:tc>
                  <a:txBody>
                    <a:bodyPr/>
                    <a:lstStyle/>
                    <a:p>
                      <a:r>
                        <a:rPr lang="cs-CZ" sz="2100" dirty="0" smtClean="0">
                          <a:solidFill>
                            <a:schemeClr val="tx1"/>
                          </a:solidFill>
                        </a:rPr>
                        <a:t>ČÍSLO PROJEKTU:  </a:t>
                      </a:r>
                      <a:r>
                        <a:rPr lang="cs-CZ" sz="2100" i="1" dirty="0" smtClean="0">
                          <a:solidFill>
                            <a:schemeClr val="tx1"/>
                          </a:solidFill>
                        </a:rPr>
                        <a:t>CZ.</a:t>
                      </a:r>
                      <a:r>
                        <a:rPr lang="cs-CZ" sz="2100" i="1" baseline="0" dirty="0" smtClean="0">
                          <a:solidFill>
                            <a:schemeClr val="tx1"/>
                          </a:solidFill>
                        </a:rPr>
                        <a:t> 1. 07/ 1. 4. 00/ 21. 1843</a:t>
                      </a:r>
                      <a:endParaRPr lang="cs-CZ" sz="2100" dirty="0">
                        <a:solidFill>
                          <a:schemeClr val="tx1"/>
                        </a:solidFill>
                      </a:endParaRPr>
                    </a:p>
                  </a:txBody>
                  <a:tcPr marL="100806" marR="100806" marT="50398" marB="50398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41267" y="1749345"/>
            <a:ext cx="5100032" cy="3215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093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pojmem shodnost.</a:t>
            </a:r>
          </a:p>
          <a:p>
            <a:r>
              <a:rPr lang="cs-CZ" dirty="0" smtClean="0"/>
              <a:t>Podle definice shodnosti základních útvarů si žáci porovnají i jiné obrazce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65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/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Shodné útvary</a:t>
            </a:r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38998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Dva geometrické útvary nazýváme shodné,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0" y="1768475"/>
            <a:ext cx="9072563" cy="498951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/>
              <a:t>Jestliže je můžeme přemísti tak, aby se kryly</a:t>
            </a:r>
          </a:p>
        </p:txBody>
      </p:sp>
      <p:sp>
        <p:nvSpPr>
          <p:cNvPr id="4" name="Volný tvar 3"/>
          <p:cNvSpPr/>
          <p:nvPr/>
        </p:nvSpPr>
        <p:spPr>
          <a:xfrm>
            <a:off x="1296000" y="2880000"/>
            <a:ext cx="2304000" cy="2304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0800"/>
              <a:gd name="f5" fmla="val 5143"/>
              <a:gd name="f6" fmla="val 7593"/>
              <a:gd name="f7" fmla="val 14007"/>
              <a:gd name="f8" fmla="val 16457"/>
              <a:gd name="f9" fmla="val 9159"/>
              <a:gd name="f10" fmla="val 1010"/>
              <a:gd name="f11" fmla="val 7827"/>
              <a:gd name="f12" fmla="val 2468"/>
              <a:gd name="f13" fmla="val 7371"/>
              <a:gd name="f14" fmla="val 2205"/>
              <a:gd name="f15" fmla="val 6866"/>
              <a:gd name="f16" fmla="val 2057"/>
              <a:gd name="f17" fmla="val 6285"/>
              <a:gd name="f18" fmla="val 5657"/>
              <a:gd name="f19" fmla="val 3617"/>
              <a:gd name="f20" fmla="val 3616"/>
              <a:gd name="f21" fmla="val 6867"/>
              <a:gd name="f22" fmla="val 2206"/>
              <a:gd name="f23" fmla="val 9158"/>
              <a:gd name="f24" fmla="val 12442"/>
              <a:gd name="f25" fmla="val 13773"/>
              <a:gd name="f26" fmla="val 14229"/>
              <a:gd name="f27" fmla="val 14733"/>
              <a:gd name="f28" fmla="val 15315"/>
              <a:gd name="f29" fmla="val 15943"/>
              <a:gd name="f30" fmla="val 17984"/>
              <a:gd name="f31" fmla="val 19543"/>
              <a:gd name="f32" fmla="val 19395"/>
              <a:gd name="f33" fmla="val 19132"/>
              <a:gd name="f34" fmla="val 20590"/>
              <a:gd name="f35" fmla="val 12441"/>
              <a:gd name="f36" fmla="val 14734"/>
              <a:gd name="f37" fmla="val 17983"/>
              <a:gd name="f38" fmla="val 19394"/>
              <a:gd name="f39" fmla="*/ f0 1 21600"/>
              <a:gd name="f40" fmla="*/ f1 1 21600"/>
              <a:gd name="f41" fmla="*/ 7000 f39 1"/>
              <a:gd name="f42" fmla="*/ 14600 f39 1"/>
              <a:gd name="f43" fmla="*/ 14600 f40 1"/>
              <a:gd name="f44" fmla="*/ 7000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21600" h="21600">
                <a:moveTo>
                  <a:pt x="f4" y="f5"/>
                </a:moveTo>
                <a:cubicBezTo>
                  <a:pt x="f6" y="f5"/>
                  <a:pt x="f5" y="f6"/>
                  <a:pt x="f5" y="f4"/>
                </a:cubicBezTo>
                <a:cubicBezTo>
                  <a:pt x="f5" y="f7"/>
                  <a:pt x="f6" y="f8"/>
                  <a:pt x="f4" y="f8"/>
                </a:cubicBezTo>
                <a:cubicBezTo>
                  <a:pt x="f7" y="f8"/>
                  <a:pt x="f8" y="f7"/>
                  <a:pt x="f8" y="f4"/>
                </a:cubicBezTo>
                <a:cubicBezTo>
                  <a:pt x="f8" y="f6"/>
                  <a:pt x="f7" y="f5"/>
                  <a:pt x="f4" y="f5"/>
                </a:cubicBezTo>
                <a:close/>
                <a:moveTo>
                  <a:pt x="f2" y="f4"/>
                </a:moveTo>
                <a:cubicBezTo>
                  <a:pt x="f2" y="f9"/>
                  <a:pt x="f10" y="f11"/>
                  <a:pt x="f12" y="f13"/>
                </a:cubicBezTo>
                <a:cubicBezTo>
                  <a:pt x="f14" y="f15"/>
                  <a:pt x="f16" y="f17"/>
                  <a:pt x="f16" y="f18"/>
                </a:cubicBezTo>
                <a:cubicBezTo>
                  <a:pt x="f16" y="f19"/>
                  <a:pt x="f20" y="f16"/>
                  <a:pt x="f18" y="f16"/>
                </a:cubicBezTo>
                <a:cubicBezTo>
                  <a:pt x="f17" y="f16"/>
                  <a:pt x="f21" y="f22"/>
                  <a:pt x="f13" y="f12"/>
                </a:cubicBezTo>
                <a:cubicBezTo>
                  <a:pt x="f11" y="f10"/>
                  <a:pt x="f23" y="f2"/>
                  <a:pt x="f4" y="f2"/>
                </a:cubicBezTo>
                <a:cubicBezTo>
                  <a:pt x="f24" y="f2"/>
                  <a:pt x="f25" y="f10"/>
                  <a:pt x="f26" y="f12"/>
                </a:cubicBezTo>
                <a:cubicBezTo>
                  <a:pt x="f27" y="f22"/>
                  <a:pt x="f28" y="f16"/>
                  <a:pt x="f29" y="f16"/>
                </a:cubicBezTo>
                <a:cubicBezTo>
                  <a:pt x="f30" y="f16"/>
                  <a:pt x="f31" y="f19"/>
                  <a:pt x="f31" y="f18"/>
                </a:cubicBezTo>
                <a:cubicBezTo>
                  <a:pt x="f31" y="f17"/>
                  <a:pt x="f32" y="f15"/>
                  <a:pt x="f33" y="f13"/>
                </a:cubicBezTo>
                <a:cubicBezTo>
                  <a:pt x="f34" y="f11"/>
                  <a:pt x="f3" y="f9"/>
                  <a:pt x="f3" y="f4"/>
                </a:cubicBezTo>
                <a:cubicBezTo>
                  <a:pt x="f3" y="f35"/>
                  <a:pt x="f34" y="f25"/>
                  <a:pt x="f33" y="f26"/>
                </a:cubicBezTo>
                <a:cubicBezTo>
                  <a:pt x="f32" y="f36"/>
                  <a:pt x="f31" y="f28"/>
                  <a:pt x="f31" y="f29"/>
                </a:cubicBezTo>
                <a:cubicBezTo>
                  <a:pt x="f31" y="f37"/>
                  <a:pt x="f30" y="f31"/>
                  <a:pt x="f29" y="f31"/>
                </a:cubicBezTo>
                <a:cubicBezTo>
                  <a:pt x="f28" y="f31"/>
                  <a:pt x="f27" y="f38"/>
                  <a:pt x="f26" y="f33"/>
                </a:cubicBezTo>
                <a:cubicBezTo>
                  <a:pt x="f25" y="f34"/>
                  <a:pt x="f24" y="f3"/>
                  <a:pt x="f4" y="f3"/>
                </a:cubicBezTo>
                <a:cubicBezTo>
                  <a:pt x="f23" y="f3"/>
                  <a:pt x="f11" y="f34"/>
                  <a:pt x="f13" y="f33"/>
                </a:cubicBezTo>
                <a:cubicBezTo>
                  <a:pt x="f21" y="f38"/>
                  <a:pt x="f17" y="f31"/>
                  <a:pt x="f18" y="f31"/>
                </a:cubicBezTo>
                <a:cubicBezTo>
                  <a:pt x="f20" y="f31"/>
                  <a:pt x="f16" y="f37"/>
                  <a:pt x="f16" y="f29"/>
                </a:cubicBezTo>
                <a:cubicBezTo>
                  <a:pt x="f16" y="f28"/>
                  <a:pt x="f14" y="f36"/>
                  <a:pt x="f12" y="f26"/>
                </a:cubicBezTo>
                <a:cubicBezTo>
                  <a:pt x="f10" y="f25"/>
                  <a:pt x="f2" y="f35"/>
                  <a:pt x="f2" y="f4"/>
                </a:cubicBezTo>
                <a:close/>
              </a:path>
            </a:pathLst>
          </a:custGeom>
          <a:solidFill>
            <a:srgbClr val="FF420E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7200000" y="2304000"/>
            <a:ext cx="2304000" cy="2304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0800"/>
              <a:gd name="f5" fmla="val 5143"/>
              <a:gd name="f6" fmla="val 7593"/>
              <a:gd name="f7" fmla="val 14007"/>
              <a:gd name="f8" fmla="val 16457"/>
              <a:gd name="f9" fmla="val 9159"/>
              <a:gd name="f10" fmla="val 1010"/>
              <a:gd name="f11" fmla="val 7827"/>
              <a:gd name="f12" fmla="val 2468"/>
              <a:gd name="f13" fmla="val 7371"/>
              <a:gd name="f14" fmla="val 2205"/>
              <a:gd name="f15" fmla="val 6866"/>
              <a:gd name="f16" fmla="val 2057"/>
              <a:gd name="f17" fmla="val 6285"/>
              <a:gd name="f18" fmla="val 5657"/>
              <a:gd name="f19" fmla="val 3617"/>
              <a:gd name="f20" fmla="val 3616"/>
              <a:gd name="f21" fmla="val 6867"/>
              <a:gd name="f22" fmla="val 2206"/>
              <a:gd name="f23" fmla="val 9158"/>
              <a:gd name="f24" fmla="val 12442"/>
              <a:gd name="f25" fmla="val 13773"/>
              <a:gd name="f26" fmla="val 14229"/>
              <a:gd name="f27" fmla="val 14733"/>
              <a:gd name="f28" fmla="val 15315"/>
              <a:gd name="f29" fmla="val 15943"/>
              <a:gd name="f30" fmla="val 17984"/>
              <a:gd name="f31" fmla="val 19543"/>
              <a:gd name="f32" fmla="val 19395"/>
              <a:gd name="f33" fmla="val 19132"/>
              <a:gd name="f34" fmla="val 20590"/>
              <a:gd name="f35" fmla="val 12441"/>
              <a:gd name="f36" fmla="val 14734"/>
              <a:gd name="f37" fmla="val 17983"/>
              <a:gd name="f38" fmla="val 19394"/>
              <a:gd name="f39" fmla="*/ f0 1 21600"/>
              <a:gd name="f40" fmla="*/ f1 1 21600"/>
              <a:gd name="f41" fmla="*/ 7000 f39 1"/>
              <a:gd name="f42" fmla="*/ 14600 f39 1"/>
              <a:gd name="f43" fmla="*/ 14600 f40 1"/>
              <a:gd name="f44" fmla="*/ 7000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21600" h="21600">
                <a:moveTo>
                  <a:pt x="f4" y="f5"/>
                </a:moveTo>
                <a:cubicBezTo>
                  <a:pt x="f6" y="f5"/>
                  <a:pt x="f5" y="f6"/>
                  <a:pt x="f5" y="f4"/>
                </a:cubicBezTo>
                <a:cubicBezTo>
                  <a:pt x="f5" y="f7"/>
                  <a:pt x="f6" y="f8"/>
                  <a:pt x="f4" y="f8"/>
                </a:cubicBezTo>
                <a:cubicBezTo>
                  <a:pt x="f7" y="f8"/>
                  <a:pt x="f8" y="f7"/>
                  <a:pt x="f8" y="f4"/>
                </a:cubicBezTo>
                <a:cubicBezTo>
                  <a:pt x="f8" y="f6"/>
                  <a:pt x="f7" y="f5"/>
                  <a:pt x="f4" y="f5"/>
                </a:cubicBezTo>
                <a:close/>
                <a:moveTo>
                  <a:pt x="f2" y="f4"/>
                </a:moveTo>
                <a:cubicBezTo>
                  <a:pt x="f2" y="f9"/>
                  <a:pt x="f10" y="f11"/>
                  <a:pt x="f12" y="f13"/>
                </a:cubicBezTo>
                <a:cubicBezTo>
                  <a:pt x="f14" y="f15"/>
                  <a:pt x="f16" y="f17"/>
                  <a:pt x="f16" y="f18"/>
                </a:cubicBezTo>
                <a:cubicBezTo>
                  <a:pt x="f16" y="f19"/>
                  <a:pt x="f20" y="f16"/>
                  <a:pt x="f18" y="f16"/>
                </a:cubicBezTo>
                <a:cubicBezTo>
                  <a:pt x="f17" y="f16"/>
                  <a:pt x="f21" y="f22"/>
                  <a:pt x="f13" y="f12"/>
                </a:cubicBezTo>
                <a:cubicBezTo>
                  <a:pt x="f11" y="f10"/>
                  <a:pt x="f23" y="f2"/>
                  <a:pt x="f4" y="f2"/>
                </a:cubicBezTo>
                <a:cubicBezTo>
                  <a:pt x="f24" y="f2"/>
                  <a:pt x="f25" y="f10"/>
                  <a:pt x="f26" y="f12"/>
                </a:cubicBezTo>
                <a:cubicBezTo>
                  <a:pt x="f27" y="f22"/>
                  <a:pt x="f28" y="f16"/>
                  <a:pt x="f29" y="f16"/>
                </a:cubicBezTo>
                <a:cubicBezTo>
                  <a:pt x="f30" y="f16"/>
                  <a:pt x="f31" y="f19"/>
                  <a:pt x="f31" y="f18"/>
                </a:cubicBezTo>
                <a:cubicBezTo>
                  <a:pt x="f31" y="f17"/>
                  <a:pt x="f32" y="f15"/>
                  <a:pt x="f33" y="f13"/>
                </a:cubicBezTo>
                <a:cubicBezTo>
                  <a:pt x="f34" y="f11"/>
                  <a:pt x="f3" y="f9"/>
                  <a:pt x="f3" y="f4"/>
                </a:cubicBezTo>
                <a:cubicBezTo>
                  <a:pt x="f3" y="f35"/>
                  <a:pt x="f34" y="f25"/>
                  <a:pt x="f33" y="f26"/>
                </a:cubicBezTo>
                <a:cubicBezTo>
                  <a:pt x="f32" y="f36"/>
                  <a:pt x="f31" y="f28"/>
                  <a:pt x="f31" y="f29"/>
                </a:cubicBezTo>
                <a:cubicBezTo>
                  <a:pt x="f31" y="f37"/>
                  <a:pt x="f30" y="f31"/>
                  <a:pt x="f29" y="f31"/>
                </a:cubicBezTo>
                <a:cubicBezTo>
                  <a:pt x="f28" y="f31"/>
                  <a:pt x="f27" y="f38"/>
                  <a:pt x="f26" y="f33"/>
                </a:cubicBezTo>
                <a:cubicBezTo>
                  <a:pt x="f25" y="f34"/>
                  <a:pt x="f24" y="f3"/>
                  <a:pt x="f4" y="f3"/>
                </a:cubicBezTo>
                <a:cubicBezTo>
                  <a:pt x="f23" y="f3"/>
                  <a:pt x="f11" y="f34"/>
                  <a:pt x="f13" y="f33"/>
                </a:cubicBezTo>
                <a:cubicBezTo>
                  <a:pt x="f21" y="f38"/>
                  <a:pt x="f17" y="f31"/>
                  <a:pt x="f18" y="f31"/>
                </a:cubicBezTo>
                <a:cubicBezTo>
                  <a:pt x="f20" y="f31"/>
                  <a:pt x="f16" y="f37"/>
                  <a:pt x="f16" y="f29"/>
                </a:cubicBezTo>
                <a:cubicBezTo>
                  <a:pt x="f16" y="f28"/>
                  <a:pt x="f14" y="f36"/>
                  <a:pt x="f12" y="f26"/>
                </a:cubicBezTo>
                <a:cubicBezTo>
                  <a:pt x="f10" y="f25"/>
                  <a:pt x="f2" y="f35"/>
                  <a:pt x="f2" y="f4"/>
                </a:cubicBezTo>
                <a:close/>
              </a:path>
            </a:pathLst>
          </a:custGeom>
          <a:solidFill>
            <a:srgbClr val="FF420E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1224000" y="5544000"/>
            <a:ext cx="936000" cy="93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0800"/>
              <a:gd name="f5" fmla="val 5143"/>
              <a:gd name="f6" fmla="val 7593"/>
              <a:gd name="f7" fmla="val 14007"/>
              <a:gd name="f8" fmla="val 16457"/>
              <a:gd name="f9" fmla="val 9159"/>
              <a:gd name="f10" fmla="val 1010"/>
              <a:gd name="f11" fmla="val 7827"/>
              <a:gd name="f12" fmla="val 2468"/>
              <a:gd name="f13" fmla="val 7371"/>
              <a:gd name="f14" fmla="val 2205"/>
              <a:gd name="f15" fmla="val 6866"/>
              <a:gd name="f16" fmla="val 2057"/>
              <a:gd name="f17" fmla="val 6285"/>
              <a:gd name="f18" fmla="val 5657"/>
              <a:gd name="f19" fmla="val 3617"/>
              <a:gd name="f20" fmla="val 3616"/>
              <a:gd name="f21" fmla="val 6867"/>
              <a:gd name="f22" fmla="val 2206"/>
              <a:gd name="f23" fmla="val 9158"/>
              <a:gd name="f24" fmla="val 12442"/>
              <a:gd name="f25" fmla="val 13773"/>
              <a:gd name="f26" fmla="val 14229"/>
              <a:gd name="f27" fmla="val 14733"/>
              <a:gd name="f28" fmla="val 15315"/>
              <a:gd name="f29" fmla="val 15943"/>
              <a:gd name="f30" fmla="val 17984"/>
              <a:gd name="f31" fmla="val 19543"/>
              <a:gd name="f32" fmla="val 19395"/>
              <a:gd name="f33" fmla="val 19132"/>
              <a:gd name="f34" fmla="val 20590"/>
              <a:gd name="f35" fmla="val 12441"/>
              <a:gd name="f36" fmla="val 14734"/>
              <a:gd name="f37" fmla="val 17983"/>
              <a:gd name="f38" fmla="val 19394"/>
              <a:gd name="f39" fmla="*/ f0 1 21600"/>
              <a:gd name="f40" fmla="*/ f1 1 21600"/>
              <a:gd name="f41" fmla="*/ 7000 f39 1"/>
              <a:gd name="f42" fmla="*/ 14600 f39 1"/>
              <a:gd name="f43" fmla="*/ 14600 f40 1"/>
              <a:gd name="f44" fmla="*/ 7000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21600" h="21600">
                <a:moveTo>
                  <a:pt x="f4" y="f5"/>
                </a:moveTo>
                <a:cubicBezTo>
                  <a:pt x="f6" y="f5"/>
                  <a:pt x="f5" y="f6"/>
                  <a:pt x="f5" y="f4"/>
                </a:cubicBezTo>
                <a:cubicBezTo>
                  <a:pt x="f5" y="f7"/>
                  <a:pt x="f6" y="f8"/>
                  <a:pt x="f4" y="f8"/>
                </a:cubicBezTo>
                <a:cubicBezTo>
                  <a:pt x="f7" y="f8"/>
                  <a:pt x="f8" y="f7"/>
                  <a:pt x="f8" y="f4"/>
                </a:cubicBezTo>
                <a:cubicBezTo>
                  <a:pt x="f8" y="f6"/>
                  <a:pt x="f7" y="f5"/>
                  <a:pt x="f4" y="f5"/>
                </a:cubicBezTo>
                <a:close/>
                <a:moveTo>
                  <a:pt x="f2" y="f4"/>
                </a:moveTo>
                <a:cubicBezTo>
                  <a:pt x="f2" y="f9"/>
                  <a:pt x="f10" y="f11"/>
                  <a:pt x="f12" y="f13"/>
                </a:cubicBezTo>
                <a:cubicBezTo>
                  <a:pt x="f14" y="f15"/>
                  <a:pt x="f16" y="f17"/>
                  <a:pt x="f16" y="f18"/>
                </a:cubicBezTo>
                <a:cubicBezTo>
                  <a:pt x="f16" y="f19"/>
                  <a:pt x="f20" y="f16"/>
                  <a:pt x="f18" y="f16"/>
                </a:cubicBezTo>
                <a:cubicBezTo>
                  <a:pt x="f17" y="f16"/>
                  <a:pt x="f21" y="f22"/>
                  <a:pt x="f13" y="f12"/>
                </a:cubicBezTo>
                <a:cubicBezTo>
                  <a:pt x="f11" y="f10"/>
                  <a:pt x="f23" y="f2"/>
                  <a:pt x="f4" y="f2"/>
                </a:cubicBezTo>
                <a:cubicBezTo>
                  <a:pt x="f24" y="f2"/>
                  <a:pt x="f25" y="f10"/>
                  <a:pt x="f26" y="f12"/>
                </a:cubicBezTo>
                <a:cubicBezTo>
                  <a:pt x="f27" y="f22"/>
                  <a:pt x="f28" y="f16"/>
                  <a:pt x="f29" y="f16"/>
                </a:cubicBezTo>
                <a:cubicBezTo>
                  <a:pt x="f30" y="f16"/>
                  <a:pt x="f31" y="f19"/>
                  <a:pt x="f31" y="f18"/>
                </a:cubicBezTo>
                <a:cubicBezTo>
                  <a:pt x="f31" y="f17"/>
                  <a:pt x="f32" y="f15"/>
                  <a:pt x="f33" y="f13"/>
                </a:cubicBezTo>
                <a:cubicBezTo>
                  <a:pt x="f34" y="f11"/>
                  <a:pt x="f3" y="f9"/>
                  <a:pt x="f3" y="f4"/>
                </a:cubicBezTo>
                <a:cubicBezTo>
                  <a:pt x="f3" y="f35"/>
                  <a:pt x="f34" y="f25"/>
                  <a:pt x="f33" y="f26"/>
                </a:cubicBezTo>
                <a:cubicBezTo>
                  <a:pt x="f32" y="f36"/>
                  <a:pt x="f31" y="f28"/>
                  <a:pt x="f31" y="f29"/>
                </a:cubicBezTo>
                <a:cubicBezTo>
                  <a:pt x="f31" y="f37"/>
                  <a:pt x="f30" y="f31"/>
                  <a:pt x="f29" y="f31"/>
                </a:cubicBezTo>
                <a:cubicBezTo>
                  <a:pt x="f28" y="f31"/>
                  <a:pt x="f27" y="f38"/>
                  <a:pt x="f26" y="f33"/>
                </a:cubicBezTo>
                <a:cubicBezTo>
                  <a:pt x="f25" y="f34"/>
                  <a:pt x="f24" y="f3"/>
                  <a:pt x="f4" y="f3"/>
                </a:cubicBezTo>
                <a:cubicBezTo>
                  <a:pt x="f23" y="f3"/>
                  <a:pt x="f11" y="f34"/>
                  <a:pt x="f13" y="f33"/>
                </a:cubicBezTo>
                <a:cubicBezTo>
                  <a:pt x="f21" y="f38"/>
                  <a:pt x="f17" y="f31"/>
                  <a:pt x="f18" y="f31"/>
                </a:cubicBezTo>
                <a:cubicBezTo>
                  <a:pt x="f20" y="f31"/>
                  <a:pt x="f16" y="f37"/>
                  <a:pt x="f16" y="f29"/>
                </a:cubicBezTo>
                <a:cubicBezTo>
                  <a:pt x="f16" y="f28"/>
                  <a:pt x="f14" y="f36"/>
                  <a:pt x="f12" y="f26"/>
                </a:cubicBezTo>
                <a:cubicBezTo>
                  <a:pt x="f10" y="f25"/>
                  <a:pt x="f2" y="f35"/>
                  <a:pt x="f2" y="f4"/>
                </a:cubicBezTo>
                <a:close/>
              </a:path>
            </a:pathLst>
          </a:custGeom>
          <a:solidFill>
            <a:srgbClr val="00DCFF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1295640" y="2879640"/>
            <a:ext cx="2304000" cy="2304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0800"/>
              <a:gd name="f5" fmla="val 5143"/>
              <a:gd name="f6" fmla="val 7593"/>
              <a:gd name="f7" fmla="val 14007"/>
              <a:gd name="f8" fmla="val 16457"/>
              <a:gd name="f9" fmla="val 9159"/>
              <a:gd name="f10" fmla="val 1010"/>
              <a:gd name="f11" fmla="val 7827"/>
              <a:gd name="f12" fmla="val 2468"/>
              <a:gd name="f13" fmla="val 7371"/>
              <a:gd name="f14" fmla="val 2205"/>
              <a:gd name="f15" fmla="val 6866"/>
              <a:gd name="f16" fmla="val 2057"/>
              <a:gd name="f17" fmla="val 6285"/>
              <a:gd name="f18" fmla="val 5657"/>
              <a:gd name="f19" fmla="val 3617"/>
              <a:gd name="f20" fmla="val 3616"/>
              <a:gd name="f21" fmla="val 6867"/>
              <a:gd name="f22" fmla="val 2206"/>
              <a:gd name="f23" fmla="val 9158"/>
              <a:gd name="f24" fmla="val 12442"/>
              <a:gd name="f25" fmla="val 13773"/>
              <a:gd name="f26" fmla="val 14229"/>
              <a:gd name="f27" fmla="val 14733"/>
              <a:gd name="f28" fmla="val 15315"/>
              <a:gd name="f29" fmla="val 15943"/>
              <a:gd name="f30" fmla="val 17984"/>
              <a:gd name="f31" fmla="val 19543"/>
              <a:gd name="f32" fmla="val 19395"/>
              <a:gd name="f33" fmla="val 19132"/>
              <a:gd name="f34" fmla="val 20590"/>
              <a:gd name="f35" fmla="val 12441"/>
              <a:gd name="f36" fmla="val 14734"/>
              <a:gd name="f37" fmla="val 17983"/>
              <a:gd name="f38" fmla="val 19394"/>
              <a:gd name="f39" fmla="*/ f0 1 21600"/>
              <a:gd name="f40" fmla="*/ f1 1 21600"/>
              <a:gd name="f41" fmla="*/ 7000 f39 1"/>
              <a:gd name="f42" fmla="*/ 14600 f39 1"/>
              <a:gd name="f43" fmla="*/ 14600 f40 1"/>
              <a:gd name="f44" fmla="*/ 7000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21600" h="21600">
                <a:moveTo>
                  <a:pt x="f4" y="f5"/>
                </a:moveTo>
                <a:cubicBezTo>
                  <a:pt x="f6" y="f5"/>
                  <a:pt x="f5" y="f6"/>
                  <a:pt x="f5" y="f4"/>
                </a:cubicBezTo>
                <a:cubicBezTo>
                  <a:pt x="f5" y="f7"/>
                  <a:pt x="f6" y="f8"/>
                  <a:pt x="f4" y="f8"/>
                </a:cubicBezTo>
                <a:cubicBezTo>
                  <a:pt x="f7" y="f8"/>
                  <a:pt x="f8" y="f7"/>
                  <a:pt x="f8" y="f4"/>
                </a:cubicBezTo>
                <a:cubicBezTo>
                  <a:pt x="f8" y="f6"/>
                  <a:pt x="f7" y="f5"/>
                  <a:pt x="f4" y="f5"/>
                </a:cubicBezTo>
                <a:close/>
                <a:moveTo>
                  <a:pt x="f2" y="f4"/>
                </a:moveTo>
                <a:cubicBezTo>
                  <a:pt x="f2" y="f9"/>
                  <a:pt x="f10" y="f11"/>
                  <a:pt x="f12" y="f13"/>
                </a:cubicBezTo>
                <a:cubicBezTo>
                  <a:pt x="f14" y="f15"/>
                  <a:pt x="f16" y="f17"/>
                  <a:pt x="f16" y="f18"/>
                </a:cubicBezTo>
                <a:cubicBezTo>
                  <a:pt x="f16" y="f19"/>
                  <a:pt x="f20" y="f16"/>
                  <a:pt x="f18" y="f16"/>
                </a:cubicBezTo>
                <a:cubicBezTo>
                  <a:pt x="f17" y="f16"/>
                  <a:pt x="f21" y="f22"/>
                  <a:pt x="f13" y="f12"/>
                </a:cubicBezTo>
                <a:cubicBezTo>
                  <a:pt x="f11" y="f10"/>
                  <a:pt x="f23" y="f2"/>
                  <a:pt x="f4" y="f2"/>
                </a:cubicBezTo>
                <a:cubicBezTo>
                  <a:pt x="f24" y="f2"/>
                  <a:pt x="f25" y="f10"/>
                  <a:pt x="f26" y="f12"/>
                </a:cubicBezTo>
                <a:cubicBezTo>
                  <a:pt x="f27" y="f22"/>
                  <a:pt x="f28" y="f16"/>
                  <a:pt x="f29" y="f16"/>
                </a:cubicBezTo>
                <a:cubicBezTo>
                  <a:pt x="f30" y="f16"/>
                  <a:pt x="f31" y="f19"/>
                  <a:pt x="f31" y="f18"/>
                </a:cubicBezTo>
                <a:cubicBezTo>
                  <a:pt x="f31" y="f17"/>
                  <a:pt x="f32" y="f15"/>
                  <a:pt x="f33" y="f13"/>
                </a:cubicBezTo>
                <a:cubicBezTo>
                  <a:pt x="f34" y="f11"/>
                  <a:pt x="f3" y="f9"/>
                  <a:pt x="f3" y="f4"/>
                </a:cubicBezTo>
                <a:cubicBezTo>
                  <a:pt x="f3" y="f35"/>
                  <a:pt x="f34" y="f25"/>
                  <a:pt x="f33" y="f26"/>
                </a:cubicBezTo>
                <a:cubicBezTo>
                  <a:pt x="f32" y="f36"/>
                  <a:pt x="f31" y="f28"/>
                  <a:pt x="f31" y="f29"/>
                </a:cubicBezTo>
                <a:cubicBezTo>
                  <a:pt x="f31" y="f37"/>
                  <a:pt x="f30" y="f31"/>
                  <a:pt x="f29" y="f31"/>
                </a:cubicBezTo>
                <a:cubicBezTo>
                  <a:pt x="f28" y="f31"/>
                  <a:pt x="f27" y="f38"/>
                  <a:pt x="f26" y="f33"/>
                </a:cubicBezTo>
                <a:cubicBezTo>
                  <a:pt x="f25" y="f34"/>
                  <a:pt x="f24" y="f3"/>
                  <a:pt x="f4" y="f3"/>
                </a:cubicBezTo>
                <a:cubicBezTo>
                  <a:pt x="f23" y="f3"/>
                  <a:pt x="f11" y="f34"/>
                  <a:pt x="f13" y="f33"/>
                </a:cubicBezTo>
                <a:cubicBezTo>
                  <a:pt x="f21" y="f38"/>
                  <a:pt x="f17" y="f31"/>
                  <a:pt x="f18" y="f31"/>
                </a:cubicBezTo>
                <a:cubicBezTo>
                  <a:pt x="f20" y="f31"/>
                  <a:pt x="f16" y="f37"/>
                  <a:pt x="f16" y="f29"/>
                </a:cubicBezTo>
                <a:cubicBezTo>
                  <a:pt x="f16" y="f28"/>
                  <a:pt x="f14" y="f36"/>
                  <a:pt x="f12" y="f26"/>
                </a:cubicBezTo>
                <a:cubicBezTo>
                  <a:pt x="f10" y="f25"/>
                  <a:pt x="f2" y="f35"/>
                  <a:pt x="f2" y="f4"/>
                </a:cubicBezTo>
                <a:close/>
              </a:path>
            </a:pathLst>
          </a:custGeom>
          <a:solidFill>
            <a:srgbClr val="FF420E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5256000" y="4824000"/>
            <a:ext cx="936000" cy="93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0800"/>
              <a:gd name="f5" fmla="val 5143"/>
              <a:gd name="f6" fmla="val 7593"/>
              <a:gd name="f7" fmla="val 14007"/>
              <a:gd name="f8" fmla="val 16457"/>
              <a:gd name="f9" fmla="val 9159"/>
              <a:gd name="f10" fmla="val 1010"/>
              <a:gd name="f11" fmla="val 7827"/>
              <a:gd name="f12" fmla="val 2468"/>
              <a:gd name="f13" fmla="val 7371"/>
              <a:gd name="f14" fmla="val 2205"/>
              <a:gd name="f15" fmla="val 6866"/>
              <a:gd name="f16" fmla="val 2057"/>
              <a:gd name="f17" fmla="val 6285"/>
              <a:gd name="f18" fmla="val 5657"/>
              <a:gd name="f19" fmla="val 3617"/>
              <a:gd name="f20" fmla="val 3616"/>
              <a:gd name="f21" fmla="val 6867"/>
              <a:gd name="f22" fmla="val 2206"/>
              <a:gd name="f23" fmla="val 9158"/>
              <a:gd name="f24" fmla="val 12442"/>
              <a:gd name="f25" fmla="val 13773"/>
              <a:gd name="f26" fmla="val 14229"/>
              <a:gd name="f27" fmla="val 14733"/>
              <a:gd name="f28" fmla="val 15315"/>
              <a:gd name="f29" fmla="val 15943"/>
              <a:gd name="f30" fmla="val 17984"/>
              <a:gd name="f31" fmla="val 19543"/>
              <a:gd name="f32" fmla="val 19395"/>
              <a:gd name="f33" fmla="val 19132"/>
              <a:gd name="f34" fmla="val 20590"/>
              <a:gd name="f35" fmla="val 12441"/>
              <a:gd name="f36" fmla="val 14734"/>
              <a:gd name="f37" fmla="val 17983"/>
              <a:gd name="f38" fmla="val 19394"/>
              <a:gd name="f39" fmla="*/ f0 1 21600"/>
              <a:gd name="f40" fmla="*/ f1 1 21600"/>
              <a:gd name="f41" fmla="*/ 7000 f39 1"/>
              <a:gd name="f42" fmla="*/ 14600 f39 1"/>
              <a:gd name="f43" fmla="*/ 14600 f40 1"/>
              <a:gd name="f44" fmla="*/ 7000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21600" h="21600">
                <a:moveTo>
                  <a:pt x="f4" y="f5"/>
                </a:moveTo>
                <a:cubicBezTo>
                  <a:pt x="f6" y="f5"/>
                  <a:pt x="f5" y="f6"/>
                  <a:pt x="f5" y="f4"/>
                </a:cubicBezTo>
                <a:cubicBezTo>
                  <a:pt x="f5" y="f7"/>
                  <a:pt x="f6" y="f8"/>
                  <a:pt x="f4" y="f8"/>
                </a:cubicBezTo>
                <a:cubicBezTo>
                  <a:pt x="f7" y="f8"/>
                  <a:pt x="f8" y="f7"/>
                  <a:pt x="f8" y="f4"/>
                </a:cubicBezTo>
                <a:cubicBezTo>
                  <a:pt x="f8" y="f6"/>
                  <a:pt x="f7" y="f5"/>
                  <a:pt x="f4" y="f5"/>
                </a:cubicBezTo>
                <a:close/>
                <a:moveTo>
                  <a:pt x="f2" y="f4"/>
                </a:moveTo>
                <a:cubicBezTo>
                  <a:pt x="f2" y="f9"/>
                  <a:pt x="f10" y="f11"/>
                  <a:pt x="f12" y="f13"/>
                </a:cubicBezTo>
                <a:cubicBezTo>
                  <a:pt x="f14" y="f15"/>
                  <a:pt x="f16" y="f17"/>
                  <a:pt x="f16" y="f18"/>
                </a:cubicBezTo>
                <a:cubicBezTo>
                  <a:pt x="f16" y="f19"/>
                  <a:pt x="f20" y="f16"/>
                  <a:pt x="f18" y="f16"/>
                </a:cubicBezTo>
                <a:cubicBezTo>
                  <a:pt x="f17" y="f16"/>
                  <a:pt x="f21" y="f22"/>
                  <a:pt x="f13" y="f12"/>
                </a:cubicBezTo>
                <a:cubicBezTo>
                  <a:pt x="f11" y="f10"/>
                  <a:pt x="f23" y="f2"/>
                  <a:pt x="f4" y="f2"/>
                </a:cubicBezTo>
                <a:cubicBezTo>
                  <a:pt x="f24" y="f2"/>
                  <a:pt x="f25" y="f10"/>
                  <a:pt x="f26" y="f12"/>
                </a:cubicBezTo>
                <a:cubicBezTo>
                  <a:pt x="f27" y="f22"/>
                  <a:pt x="f28" y="f16"/>
                  <a:pt x="f29" y="f16"/>
                </a:cubicBezTo>
                <a:cubicBezTo>
                  <a:pt x="f30" y="f16"/>
                  <a:pt x="f31" y="f19"/>
                  <a:pt x="f31" y="f18"/>
                </a:cubicBezTo>
                <a:cubicBezTo>
                  <a:pt x="f31" y="f17"/>
                  <a:pt x="f32" y="f15"/>
                  <a:pt x="f33" y="f13"/>
                </a:cubicBezTo>
                <a:cubicBezTo>
                  <a:pt x="f34" y="f11"/>
                  <a:pt x="f3" y="f9"/>
                  <a:pt x="f3" y="f4"/>
                </a:cubicBezTo>
                <a:cubicBezTo>
                  <a:pt x="f3" y="f35"/>
                  <a:pt x="f34" y="f25"/>
                  <a:pt x="f33" y="f26"/>
                </a:cubicBezTo>
                <a:cubicBezTo>
                  <a:pt x="f32" y="f36"/>
                  <a:pt x="f31" y="f28"/>
                  <a:pt x="f31" y="f29"/>
                </a:cubicBezTo>
                <a:cubicBezTo>
                  <a:pt x="f31" y="f37"/>
                  <a:pt x="f30" y="f31"/>
                  <a:pt x="f29" y="f31"/>
                </a:cubicBezTo>
                <a:cubicBezTo>
                  <a:pt x="f28" y="f31"/>
                  <a:pt x="f27" y="f38"/>
                  <a:pt x="f26" y="f33"/>
                </a:cubicBezTo>
                <a:cubicBezTo>
                  <a:pt x="f25" y="f34"/>
                  <a:pt x="f24" y="f3"/>
                  <a:pt x="f4" y="f3"/>
                </a:cubicBezTo>
                <a:cubicBezTo>
                  <a:pt x="f23" y="f3"/>
                  <a:pt x="f11" y="f34"/>
                  <a:pt x="f13" y="f33"/>
                </a:cubicBezTo>
                <a:cubicBezTo>
                  <a:pt x="f21" y="f38"/>
                  <a:pt x="f17" y="f31"/>
                  <a:pt x="f18" y="f31"/>
                </a:cubicBezTo>
                <a:cubicBezTo>
                  <a:pt x="f20" y="f31"/>
                  <a:pt x="f16" y="f37"/>
                  <a:pt x="f16" y="f29"/>
                </a:cubicBezTo>
                <a:cubicBezTo>
                  <a:pt x="f16" y="f28"/>
                  <a:pt x="f14" y="f36"/>
                  <a:pt x="f12" y="f26"/>
                </a:cubicBezTo>
                <a:cubicBezTo>
                  <a:pt x="f10" y="f25"/>
                  <a:pt x="f2" y="f35"/>
                  <a:pt x="f2" y="f4"/>
                </a:cubicBezTo>
                <a:close/>
              </a:path>
            </a:pathLst>
          </a:custGeom>
          <a:solidFill>
            <a:srgbClr val="00DCFF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7488000" y="5616000"/>
            <a:ext cx="1440000" cy="1584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0800"/>
              <a:gd name="f5" fmla="val 5143"/>
              <a:gd name="f6" fmla="val 7593"/>
              <a:gd name="f7" fmla="val 14007"/>
              <a:gd name="f8" fmla="val 16457"/>
              <a:gd name="f9" fmla="val 9159"/>
              <a:gd name="f10" fmla="val 1010"/>
              <a:gd name="f11" fmla="val 7827"/>
              <a:gd name="f12" fmla="val 2468"/>
              <a:gd name="f13" fmla="val 7371"/>
              <a:gd name="f14" fmla="val 2205"/>
              <a:gd name="f15" fmla="val 6866"/>
              <a:gd name="f16" fmla="val 2057"/>
              <a:gd name="f17" fmla="val 6285"/>
              <a:gd name="f18" fmla="val 5657"/>
              <a:gd name="f19" fmla="val 3617"/>
              <a:gd name="f20" fmla="val 3616"/>
              <a:gd name="f21" fmla="val 6867"/>
              <a:gd name="f22" fmla="val 2206"/>
              <a:gd name="f23" fmla="val 9158"/>
              <a:gd name="f24" fmla="val 12442"/>
              <a:gd name="f25" fmla="val 13773"/>
              <a:gd name="f26" fmla="val 14229"/>
              <a:gd name="f27" fmla="val 14733"/>
              <a:gd name="f28" fmla="val 15315"/>
              <a:gd name="f29" fmla="val 15943"/>
              <a:gd name="f30" fmla="val 17984"/>
              <a:gd name="f31" fmla="val 19543"/>
              <a:gd name="f32" fmla="val 19395"/>
              <a:gd name="f33" fmla="val 19132"/>
              <a:gd name="f34" fmla="val 20590"/>
              <a:gd name="f35" fmla="val 12441"/>
              <a:gd name="f36" fmla="val 14734"/>
              <a:gd name="f37" fmla="val 17983"/>
              <a:gd name="f38" fmla="val 19394"/>
              <a:gd name="f39" fmla="*/ f0 1 21600"/>
              <a:gd name="f40" fmla="*/ f1 1 21600"/>
              <a:gd name="f41" fmla="*/ 7000 f39 1"/>
              <a:gd name="f42" fmla="*/ 14600 f39 1"/>
              <a:gd name="f43" fmla="*/ 14600 f40 1"/>
              <a:gd name="f44" fmla="*/ 7000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21600" h="21600">
                <a:moveTo>
                  <a:pt x="f4" y="f5"/>
                </a:moveTo>
                <a:cubicBezTo>
                  <a:pt x="f6" y="f5"/>
                  <a:pt x="f5" y="f6"/>
                  <a:pt x="f5" y="f4"/>
                </a:cubicBezTo>
                <a:cubicBezTo>
                  <a:pt x="f5" y="f7"/>
                  <a:pt x="f6" y="f8"/>
                  <a:pt x="f4" y="f8"/>
                </a:cubicBezTo>
                <a:cubicBezTo>
                  <a:pt x="f7" y="f8"/>
                  <a:pt x="f8" y="f7"/>
                  <a:pt x="f8" y="f4"/>
                </a:cubicBezTo>
                <a:cubicBezTo>
                  <a:pt x="f8" y="f6"/>
                  <a:pt x="f7" y="f5"/>
                  <a:pt x="f4" y="f5"/>
                </a:cubicBezTo>
                <a:close/>
                <a:moveTo>
                  <a:pt x="f2" y="f4"/>
                </a:moveTo>
                <a:cubicBezTo>
                  <a:pt x="f2" y="f9"/>
                  <a:pt x="f10" y="f11"/>
                  <a:pt x="f12" y="f13"/>
                </a:cubicBezTo>
                <a:cubicBezTo>
                  <a:pt x="f14" y="f15"/>
                  <a:pt x="f16" y="f17"/>
                  <a:pt x="f16" y="f18"/>
                </a:cubicBezTo>
                <a:cubicBezTo>
                  <a:pt x="f16" y="f19"/>
                  <a:pt x="f20" y="f16"/>
                  <a:pt x="f18" y="f16"/>
                </a:cubicBezTo>
                <a:cubicBezTo>
                  <a:pt x="f17" y="f16"/>
                  <a:pt x="f21" y="f22"/>
                  <a:pt x="f13" y="f12"/>
                </a:cubicBezTo>
                <a:cubicBezTo>
                  <a:pt x="f11" y="f10"/>
                  <a:pt x="f23" y="f2"/>
                  <a:pt x="f4" y="f2"/>
                </a:cubicBezTo>
                <a:cubicBezTo>
                  <a:pt x="f24" y="f2"/>
                  <a:pt x="f25" y="f10"/>
                  <a:pt x="f26" y="f12"/>
                </a:cubicBezTo>
                <a:cubicBezTo>
                  <a:pt x="f27" y="f22"/>
                  <a:pt x="f28" y="f16"/>
                  <a:pt x="f29" y="f16"/>
                </a:cubicBezTo>
                <a:cubicBezTo>
                  <a:pt x="f30" y="f16"/>
                  <a:pt x="f31" y="f19"/>
                  <a:pt x="f31" y="f18"/>
                </a:cubicBezTo>
                <a:cubicBezTo>
                  <a:pt x="f31" y="f17"/>
                  <a:pt x="f32" y="f15"/>
                  <a:pt x="f33" y="f13"/>
                </a:cubicBezTo>
                <a:cubicBezTo>
                  <a:pt x="f34" y="f11"/>
                  <a:pt x="f3" y="f9"/>
                  <a:pt x="f3" y="f4"/>
                </a:cubicBezTo>
                <a:cubicBezTo>
                  <a:pt x="f3" y="f35"/>
                  <a:pt x="f34" y="f25"/>
                  <a:pt x="f33" y="f26"/>
                </a:cubicBezTo>
                <a:cubicBezTo>
                  <a:pt x="f32" y="f36"/>
                  <a:pt x="f31" y="f28"/>
                  <a:pt x="f31" y="f29"/>
                </a:cubicBezTo>
                <a:cubicBezTo>
                  <a:pt x="f31" y="f37"/>
                  <a:pt x="f30" y="f31"/>
                  <a:pt x="f29" y="f31"/>
                </a:cubicBezTo>
                <a:cubicBezTo>
                  <a:pt x="f28" y="f31"/>
                  <a:pt x="f27" y="f38"/>
                  <a:pt x="f26" y="f33"/>
                </a:cubicBezTo>
                <a:cubicBezTo>
                  <a:pt x="f25" y="f34"/>
                  <a:pt x="f24" y="f3"/>
                  <a:pt x="f4" y="f3"/>
                </a:cubicBezTo>
                <a:cubicBezTo>
                  <a:pt x="f23" y="f3"/>
                  <a:pt x="f11" y="f34"/>
                  <a:pt x="f13" y="f33"/>
                </a:cubicBezTo>
                <a:cubicBezTo>
                  <a:pt x="f21" y="f38"/>
                  <a:pt x="f17" y="f31"/>
                  <a:pt x="f18" y="f31"/>
                </a:cubicBezTo>
                <a:cubicBezTo>
                  <a:pt x="f20" y="f31"/>
                  <a:pt x="f16" y="f37"/>
                  <a:pt x="f16" y="f29"/>
                </a:cubicBezTo>
                <a:cubicBezTo>
                  <a:pt x="f16" y="f28"/>
                  <a:pt x="f14" y="f36"/>
                  <a:pt x="f12" y="f26"/>
                </a:cubicBezTo>
                <a:cubicBezTo>
                  <a:pt x="f10" y="f25"/>
                  <a:pt x="f2" y="f35"/>
                  <a:pt x="f2" y="f4"/>
                </a:cubicBezTo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4248000" y="2736000"/>
            <a:ext cx="1440000" cy="1584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0800"/>
              <a:gd name="f5" fmla="val 5143"/>
              <a:gd name="f6" fmla="val 7593"/>
              <a:gd name="f7" fmla="val 14007"/>
              <a:gd name="f8" fmla="val 16457"/>
              <a:gd name="f9" fmla="val 9159"/>
              <a:gd name="f10" fmla="val 1010"/>
              <a:gd name="f11" fmla="val 7827"/>
              <a:gd name="f12" fmla="val 2468"/>
              <a:gd name="f13" fmla="val 7371"/>
              <a:gd name="f14" fmla="val 2205"/>
              <a:gd name="f15" fmla="val 6866"/>
              <a:gd name="f16" fmla="val 2057"/>
              <a:gd name="f17" fmla="val 6285"/>
              <a:gd name="f18" fmla="val 5657"/>
              <a:gd name="f19" fmla="val 3617"/>
              <a:gd name="f20" fmla="val 3616"/>
              <a:gd name="f21" fmla="val 6867"/>
              <a:gd name="f22" fmla="val 2206"/>
              <a:gd name="f23" fmla="val 9158"/>
              <a:gd name="f24" fmla="val 12442"/>
              <a:gd name="f25" fmla="val 13773"/>
              <a:gd name="f26" fmla="val 14229"/>
              <a:gd name="f27" fmla="val 14733"/>
              <a:gd name="f28" fmla="val 15315"/>
              <a:gd name="f29" fmla="val 15943"/>
              <a:gd name="f30" fmla="val 17984"/>
              <a:gd name="f31" fmla="val 19543"/>
              <a:gd name="f32" fmla="val 19395"/>
              <a:gd name="f33" fmla="val 19132"/>
              <a:gd name="f34" fmla="val 20590"/>
              <a:gd name="f35" fmla="val 12441"/>
              <a:gd name="f36" fmla="val 14734"/>
              <a:gd name="f37" fmla="val 17983"/>
              <a:gd name="f38" fmla="val 19394"/>
              <a:gd name="f39" fmla="*/ f0 1 21600"/>
              <a:gd name="f40" fmla="*/ f1 1 21600"/>
              <a:gd name="f41" fmla="*/ 7000 f39 1"/>
              <a:gd name="f42" fmla="*/ 14600 f39 1"/>
              <a:gd name="f43" fmla="*/ 14600 f40 1"/>
              <a:gd name="f44" fmla="*/ 7000 f40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41" t="f44" r="f42" b="f43"/>
            <a:pathLst>
              <a:path w="21600" h="21600">
                <a:moveTo>
                  <a:pt x="f4" y="f5"/>
                </a:moveTo>
                <a:cubicBezTo>
                  <a:pt x="f6" y="f5"/>
                  <a:pt x="f5" y="f6"/>
                  <a:pt x="f5" y="f4"/>
                </a:cubicBezTo>
                <a:cubicBezTo>
                  <a:pt x="f5" y="f7"/>
                  <a:pt x="f6" y="f8"/>
                  <a:pt x="f4" y="f8"/>
                </a:cubicBezTo>
                <a:cubicBezTo>
                  <a:pt x="f7" y="f8"/>
                  <a:pt x="f8" y="f7"/>
                  <a:pt x="f8" y="f4"/>
                </a:cubicBezTo>
                <a:cubicBezTo>
                  <a:pt x="f8" y="f6"/>
                  <a:pt x="f7" y="f5"/>
                  <a:pt x="f4" y="f5"/>
                </a:cubicBezTo>
                <a:close/>
                <a:moveTo>
                  <a:pt x="f2" y="f4"/>
                </a:moveTo>
                <a:cubicBezTo>
                  <a:pt x="f2" y="f9"/>
                  <a:pt x="f10" y="f11"/>
                  <a:pt x="f12" y="f13"/>
                </a:cubicBezTo>
                <a:cubicBezTo>
                  <a:pt x="f14" y="f15"/>
                  <a:pt x="f16" y="f17"/>
                  <a:pt x="f16" y="f18"/>
                </a:cubicBezTo>
                <a:cubicBezTo>
                  <a:pt x="f16" y="f19"/>
                  <a:pt x="f20" y="f16"/>
                  <a:pt x="f18" y="f16"/>
                </a:cubicBezTo>
                <a:cubicBezTo>
                  <a:pt x="f17" y="f16"/>
                  <a:pt x="f21" y="f22"/>
                  <a:pt x="f13" y="f12"/>
                </a:cubicBezTo>
                <a:cubicBezTo>
                  <a:pt x="f11" y="f10"/>
                  <a:pt x="f23" y="f2"/>
                  <a:pt x="f4" y="f2"/>
                </a:cubicBezTo>
                <a:cubicBezTo>
                  <a:pt x="f24" y="f2"/>
                  <a:pt x="f25" y="f10"/>
                  <a:pt x="f26" y="f12"/>
                </a:cubicBezTo>
                <a:cubicBezTo>
                  <a:pt x="f27" y="f22"/>
                  <a:pt x="f28" y="f16"/>
                  <a:pt x="f29" y="f16"/>
                </a:cubicBezTo>
                <a:cubicBezTo>
                  <a:pt x="f30" y="f16"/>
                  <a:pt x="f31" y="f19"/>
                  <a:pt x="f31" y="f18"/>
                </a:cubicBezTo>
                <a:cubicBezTo>
                  <a:pt x="f31" y="f17"/>
                  <a:pt x="f32" y="f15"/>
                  <a:pt x="f33" y="f13"/>
                </a:cubicBezTo>
                <a:cubicBezTo>
                  <a:pt x="f34" y="f11"/>
                  <a:pt x="f3" y="f9"/>
                  <a:pt x="f3" y="f4"/>
                </a:cubicBezTo>
                <a:cubicBezTo>
                  <a:pt x="f3" y="f35"/>
                  <a:pt x="f34" y="f25"/>
                  <a:pt x="f33" y="f26"/>
                </a:cubicBezTo>
                <a:cubicBezTo>
                  <a:pt x="f32" y="f36"/>
                  <a:pt x="f31" y="f28"/>
                  <a:pt x="f31" y="f29"/>
                </a:cubicBezTo>
                <a:cubicBezTo>
                  <a:pt x="f31" y="f37"/>
                  <a:pt x="f30" y="f31"/>
                  <a:pt x="f29" y="f31"/>
                </a:cubicBezTo>
                <a:cubicBezTo>
                  <a:pt x="f28" y="f31"/>
                  <a:pt x="f27" y="f38"/>
                  <a:pt x="f26" y="f33"/>
                </a:cubicBezTo>
                <a:cubicBezTo>
                  <a:pt x="f25" y="f34"/>
                  <a:pt x="f24" y="f3"/>
                  <a:pt x="f4" y="f3"/>
                </a:cubicBezTo>
                <a:cubicBezTo>
                  <a:pt x="f23" y="f3"/>
                  <a:pt x="f11" y="f34"/>
                  <a:pt x="f13" y="f33"/>
                </a:cubicBezTo>
                <a:cubicBezTo>
                  <a:pt x="f21" y="f38"/>
                  <a:pt x="f17" y="f31"/>
                  <a:pt x="f18" y="f31"/>
                </a:cubicBezTo>
                <a:cubicBezTo>
                  <a:pt x="f20" y="f31"/>
                  <a:pt x="f16" y="f37"/>
                  <a:pt x="f16" y="f29"/>
                </a:cubicBezTo>
                <a:cubicBezTo>
                  <a:pt x="f16" y="f28"/>
                  <a:pt x="f14" y="f36"/>
                  <a:pt x="f12" y="f26"/>
                </a:cubicBezTo>
                <a:cubicBezTo>
                  <a:pt x="f10" y="f25"/>
                  <a:pt x="f2" y="f35"/>
                  <a:pt x="f2" y="f4"/>
                </a:cubicBezTo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lný tvar 1"/>
          <p:cNvSpPr/>
          <p:nvPr/>
        </p:nvSpPr>
        <p:spPr>
          <a:xfrm>
            <a:off x="251999" y="5390280"/>
            <a:ext cx="1872000" cy="1368000"/>
          </a:xfrm>
          <a:custGeom>
            <a:avLst>
              <a:gd name="f0" fmla="val 6420819"/>
              <a:gd name="f1" fmla="val 294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E6FF00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Nadpis 2"/>
          <p:cNvSpPr txBox="1">
            <a:spLocks noGrp="1"/>
          </p:cNvSpPr>
          <p:nvPr>
            <p:ph type="title" idx="4294967295"/>
          </p:nvPr>
        </p:nvSpPr>
        <p:spPr>
          <a:xfrm>
            <a:off x="0" y="164376"/>
            <a:ext cx="9072760" cy="1743253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Shodnost některých geometrických útvarů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-20504" y="1979637"/>
            <a:ext cx="9072563" cy="4673703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75000"/>
              <a:buFont typeface="StarSymbol"/>
              <a:buChar char="–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45000"/>
              <a:buFont typeface="StarSymbol"/>
              <a:buChar char="●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/>
            <a:r>
              <a:rPr lang="cs-CZ" dirty="0"/>
              <a:t>Stejně dlouhé úsečky jsou shodné</a:t>
            </a:r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endParaRPr lang="cs-CZ" dirty="0"/>
          </a:p>
          <a:p>
            <a:pPr lvl="0"/>
            <a:r>
              <a:rPr lang="cs-CZ" dirty="0"/>
              <a:t>Stejně velké úhly jsou shodné</a:t>
            </a:r>
          </a:p>
          <a:p>
            <a:pPr lvl="0"/>
            <a:endParaRPr lang="cs-CZ" dirty="0"/>
          </a:p>
        </p:txBody>
      </p:sp>
      <p:sp>
        <p:nvSpPr>
          <p:cNvPr id="5" name="Přímá spojnice 4"/>
          <p:cNvSpPr/>
          <p:nvPr/>
        </p:nvSpPr>
        <p:spPr>
          <a:xfrm flipV="1">
            <a:off x="1368000" y="2736000"/>
            <a:ext cx="2232000" cy="50400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Přímá spojnice 5"/>
          <p:cNvSpPr/>
          <p:nvPr/>
        </p:nvSpPr>
        <p:spPr>
          <a:xfrm>
            <a:off x="1368000" y="3168000"/>
            <a:ext cx="72000" cy="14399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Přímá spojnice 6"/>
          <p:cNvSpPr/>
          <p:nvPr/>
        </p:nvSpPr>
        <p:spPr>
          <a:xfrm>
            <a:off x="3528000" y="2664000"/>
            <a:ext cx="72000" cy="14400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07999" y="2880000"/>
            <a:ext cx="3600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A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483000" y="2448000"/>
            <a:ext cx="3330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B</a:t>
            </a:r>
          </a:p>
        </p:txBody>
      </p:sp>
      <p:sp>
        <p:nvSpPr>
          <p:cNvPr id="10" name="Přímá spojnice 9"/>
          <p:cNvSpPr/>
          <p:nvPr/>
        </p:nvSpPr>
        <p:spPr>
          <a:xfrm>
            <a:off x="5883840" y="2495880"/>
            <a:ext cx="2128320" cy="83988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1" name="Přímá spojnice 10"/>
          <p:cNvSpPr/>
          <p:nvPr/>
        </p:nvSpPr>
        <p:spPr>
          <a:xfrm flipH="1">
            <a:off x="5902920" y="2436480"/>
            <a:ext cx="21600" cy="15948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2" name="Přímá spojnice 11"/>
          <p:cNvSpPr/>
          <p:nvPr/>
        </p:nvSpPr>
        <p:spPr>
          <a:xfrm flipH="1">
            <a:off x="7971840" y="3236040"/>
            <a:ext cx="21600" cy="15948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472000" y="2436480"/>
            <a:ext cx="34524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C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920000" y="3024000"/>
            <a:ext cx="34524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rPr>
              <a:t>D</a:t>
            </a:r>
          </a:p>
        </p:txBody>
      </p:sp>
      <p:sp>
        <p:nvSpPr>
          <p:cNvPr id="15" name="Přímá spojnice 14"/>
          <p:cNvSpPr/>
          <p:nvPr/>
        </p:nvSpPr>
        <p:spPr>
          <a:xfrm flipH="1">
            <a:off x="1007999" y="4896000"/>
            <a:ext cx="2016001" cy="129600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6" name="Přímá spojnice 15"/>
          <p:cNvSpPr/>
          <p:nvPr/>
        </p:nvSpPr>
        <p:spPr>
          <a:xfrm>
            <a:off x="1007999" y="6048000"/>
            <a:ext cx="3168001" cy="71028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655999" y="5773320"/>
            <a:ext cx="3132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1655640" y="5773320"/>
            <a:ext cx="3132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1655999" y="5773320"/>
            <a:ext cx="3132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655640" y="5773320"/>
            <a:ext cx="3132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α</a:t>
            </a:r>
          </a:p>
        </p:txBody>
      </p:sp>
      <p:sp>
        <p:nvSpPr>
          <p:cNvPr id="21" name="Přímá spojnice 20"/>
          <p:cNvSpPr/>
          <p:nvPr/>
        </p:nvSpPr>
        <p:spPr>
          <a:xfrm flipV="1">
            <a:off x="5846760" y="5745960"/>
            <a:ext cx="2906640" cy="144683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2" name="Přímá spojnice 21"/>
          <p:cNvSpPr/>
          <p:nvPr/>
        </p:nvSpPr>
        <p:spPr>
          <a:xfrm flipH="1">
            <a:off x="5940000" y="5151240"/>
            <a:ext cx="747000" cy="227736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3" name="Volný tvar 22"/>
          <p:cNvSpPr/>
          <p:nvPr/>
        </p:nvSpPr>
        <p:spPr>
          <a:xfrm rot="2295600">
            <a:off x="4264921" y="7567163"/>
            <a:ext cx="1872000" cy="1368000"/>
          </a:xfrm>
          <a:custGeom>
            <a:avLst>
              <a:gd name="f0" fmla="val 6360000"/>
              <a:gd name="f1" fmla="val 2940000"/>
            </a:avLst>
            <a:gdLst>
              <a:gd name="f2" fmla="val 21600000"/>
              <a:gd name="f3" fmla="val 10800000"/>
              <a:gd name="f4" fmla="val 5400000"/>
              <a:gd name="f5" fmla="val 180"/>
              <a:gd name="f6" fmla="val w"/>
              <a:gd name="f7" fmla="val h"/>
              <a:gd name="f8" fmla="val 0"/>
              <a:gd name="f9" fmla="*/ 5419351 1 1725033"/>
              <a:gd name="f10" fmla="*/ 10800 10800 1"/>
              <a:gd name="f11" fmla="val 10800"/>
              <a:gd name="f12" fmla="val 21599999"/>
              <a:gd name="f13" fmla="min 0 21600"/>
              <a:gd name="f14" fmla="max 0 21600"/>
              <a:gd name="f15" fmla="+- 0 0 0"/>
              <a:gd name="f16" fmla="*/ f9 1 2"/>
              <a:gd name="f17" fmla="*/ f6 1 21600"/>
              <a:gd name="f18" fmla="*/ f7 1 21600"/>
              <a:gd name="f19" fmla="*/ f9 1 180"/>
              <a:gd name="f20" fmla="pin 0 f0 21599999"/>
              <a:gd name="f21" fmla="pin 0 f1 21599999"/>
              <a:gd name="f22" fmla="+- f14 0 f13"/>
              <a:gd name="f23" fmla="*/ f15 f3 1"/>
              <a:gd name="f24" fmla="+- 0 0 f20"/>
              <a:gd name="f25" fmla="+- 0 0 f21"/>
              <a:gd name="f26" fmla="*/ f22 1 2"/>
              <a:gd name="f27" fmla="*/ f23 1 f5"/>
              <a:gd name="f28" fmla="*/ f11 f17 1"/>
              <a:gd name="f29" fmla="*/ f11 f18 1"/>
              <a:gd name="f30" fmla="+- f24 f4 0"/>
              <a:gd name="f31" fmla="+- f25 f4 0"/>
              <a:gd name="f32" fmla="+- f13 f26 0"/>
              <a:gd name="f33" fmla="*/ f26 f26 1"/>
              <a:gd name="f34" fmla="+- f27 0 f4"/>
              <a:gd name="f35" fmla="*/ f30 f5 1"/>
              <a:gd name="f36" fmla="*/ f31 f5 1"/>
              <a:gd name="f37" fmla="*/ f35 1 f3"/>
              <a:gd name="f38" fmla="*/ f36 1 f3"/>
              <a:gd name="f39" fmla="+- 0 0 f37"/>
              <a:gd name="f40" fmla="+- 0 0 f38"/>
              <a:gd name="f41" fmla="val f39"/>
              <a:gd name="f42" fmla="val f40"/>
              <a:gd name="f43" fmla="*/ f41 f19 1"/>
              <a:gd name="f44" fmla="*/ f42 f19 1"/>
              <a:gd name="f45" fmla="*/ f41 f9 1"/>
              <a:gd name="f46" fmla="*/ f42 f9 1"/>
              <a:gd name="f47" fmla="+- 0 0 f43"/>
              <a:gd name="f48" fmla="+- 0 0 f44"/>
              <a:gd name="f49" fmla="*/ f45 1 f5"/>
              <a:gd name="f50" fmla="*/ f46 1 f5"/>
              <a:gd name="f51" fmla="*/ f47 f3 1"/>
              <a:gd name="f52" fmla="*/ f48 f3 1"/>
              <a:gd name="f53" fmla="+- 0 0 f49"/>
              <a:gd name="f54" fmla="+- 0 0 f50"/>
              <a:gd name="f55" fmla="*/ f51 1 f9"/>
              <a:gd name="f56" fmla="*/ f52 1 f9"/>
              <a:gd name="f57" fmla="+- f53 f9 0"/>
              <a:gd name="f58" fmla="+- f54 f9 0"/>
              <a:gd name="f59" fmla="+- f55 0 f4"/>
              <a:gd name="f60" fmla="+- f56 0 f4"/>
              <a:gd name="f61" fmla="+- f57 f16 0"/>
              <a:gd name="f62" fmla="+- f58 f16 0"/>
              <a:gd name="f63" fmla="sin 1 f59"/>
              <a:gd name="f64" fmla="cos 1 f59"/>
              <a:gd name="f65" fmla="sin 1 f60"/>
              <a:gd name="f66" fmla="cos 1 f60"/>
              <a:gd name="f67" fmla="+- 0 0 f61"/>
              <a:gd name="f68" fmla="+- 0 0 f62"/>
              <a:gd name="f69" fmla="+- 0 0 f63"/>
              <a:gd name="f70" fmla="+- 0 0 f64"/>
              <a:gd name="f71" fmla="+- 0 0 f65"/>
              <a:gd name="f72" fmla="+- 0 0 f66"/>
              <a:gd name="f73" fmla="*/ f67 f3 1"/>
              <a:gd name="f74" fmla="*/ f68 f3 1"/>
              <a:gd name="f75" fmla="*/ 10800 f69 1"/>
              <a:gd name="f76" fmla="*/ 10800 f70 1"/>
              <a:gd name="f77" fmla="*/ 10800 f71 1"/>
              <a:gd name="f78" fmla="*/ 10800 f72 1"/>
              <a:gd name="f79" fmla="*/ f73 1 f9"/>
              <a:gd name="f80" fmla="*/ f74 1 f9"/>
              <a:gd name="f81" fmla="+- f75 10800 0"/>
              <a:gd name="f82" fmla="+- f76 10800 0"/>
              <a:gd name="f83" fmla="+- f77 10800 0"/>
              <a:gd name="f84" fmla="+- f78 10800 0"/>
              <a:gd name="f85" fmla="+- f79 0 f4"/>
              <a:gd name="f86" fmla="+- f80 0 f4"/>
              <a:gd name="f87" fmla="cos 1 f85"/>
              <a:gd name="f88" fmla="sin 1 f85"/>
              <a:gd name="f89" fmla="cos 1 f86"/>
              <a:gd name="f90" fmla="sin 1 f86"/>
              <a:gd name="f91" fmla="+- f83 0 f32"/>
              <a:gd name="f92" fmla="+- f84 0 f32"/>
              <a:gd name="f93" fmla="+- f81 0 f32"/>
              <a:gd name="f94" fmla="+- f82 0 f32"/>
              <a:gd name="f95" fmla="+- 0 0 f87"/>
              <a:gd name="f96" fmla="+- 0 0 f88"/>
              <a:gd name="f97" fmla="+- 0 0 f89"/>
              <a:gd name="f98" fmla="+- 0 0 f90"/>
              <a:gd name="f99" fmla="at2 f91 f92"/>
              <a:gd name="f100" fmla="at2 f93 f94"/>
              <a:gd name="f101" fmla="*/ 10800 f95 1"/>
              <a:gd name="f102" fmla="*/ 10800 f96 1"/>
              <a:gd name="f103" fmla="*/ 10800 f97 1"/>
              <a:gd name="f104" fmla="*/ 10800 f98 1"/>
              <a:gd name="f105" fmla="+- f99 f4 0"/>
              <a:gd name="f106" fmla="+- f100 f4 0"/>
              <a:gd name="f107" fmla="*/ f101 f101 1"/>
              <a:gd name="f108" fmla="*/ f102 f102 1"/>
              <a:gd name="f109" fmla="*/ f103 f103 1"/>
              <a:gd name="f110" fmla="*/ f104 f104 1"/>
              <a:gd name="f111" fmla="*/ f105 f9 1"/>
              <a:gd name="f112" fmla="*/ f106 f9 1"/>
              <a:gd name="f113" fmla="+- f107 f108 0"/>
              <a:gd name="f114" fmla="+- f109 f110 0"/>
              <a:gd name="f115" fmla="*/ f111 1 f3"/>
              <a:gd name="f116" fmla="*/ f112 1 f3"/>
              <a:gd name="f117" fmla="sqrt f113"/>
              <a:gd name="f118" fmla="sqrt f114"/>
              <a:gd name="f119" fmla="+- 0 0 f115"/>
              <a:gd name="f120" fmla="+- 0 0 f116"/>
              <a:gd name="f121" fmla="*/ f10 1 f117"/>
              <a:gd name="f122" fmla="*/ f10 1 f118"/>
              <a:gd name="f123" fmla="+- 0 0 f119"/>
              <a:gd name="f124" fmla="+- 0 0 f120"/>
              <a:gd name="f125" fmla="*/ f95 f121 1"/>
              <a:gd name="f126" fmla="*/ f96 f121 1"/>
              <a:gd name="f127" fmla="*/ f97 f122 1"/>
              <a:gd name="f128" fmla="*/ f98 f122 1"/>
              <a:gd name="f129" fmla="*/ f123 f3 1"/>
              <a:gd name="f130" fmla="*/ f124 f3 1"/>
              <a:gd name="f131" fmla="+- 10800 0 f125"/>
              <a:gd name="f132" fmla="+- 10800 0 f126"/>
              <a:gd name="f133" fmla="+- 10800 0 f127"/>
              <a:gd name="f134" fmla="+- 10800 0 f128"/>
              <a:gd name="f135" fmla="*/ f129 1 f9"/>
              <a:gd name="f136" fmla="*/ f130 1 f9"/>
              <a:gd name="f137" fmla="*/ f131 f17 1"/>
              <a:gd name="f138" fmla="*/ f132 f18 1"/>
              <a:gd name="f139" fmla="*/ f133 f17 1"/>
              <a:gd name="f140" fmla="*/ f134 f18 1"/>
              <a:gd name="f141" fmla="+- f135 0 f4"/>
              <a:gd name="f142" fmla="+- f136 0 f4"/>
              <a:gd name="f143" fmla="cos 1 f141"/>
              <a:gd name="f144" fmla="sin 1 f141"/>
              <a:gd name="f145" fmla="+- f142 0 f141"/>
              <a:gd name="f146" fmla="cos 1 f142"/>
              <a:gd name="f147" fmla="sin 1 f142"/>
              <a:gd name="f148" fmla="+- 0 0 f143"/>
              <a:gd name="f149" fmla="+- 0 0 f144"/>
              <a:gd name="f150" fmla="+- f145 f2 0"/>
              <a:gd name="f151" fmla="+- 0 0 f146"/>
              <a:gd name="f152" fmla="+- 0 0 f147"/>
              <a:gd name="f153" fmla="*/ f26 f148 1"/>
              <a:gd name="f154" fmla="*/ f26 f149 1"/>
              <a:gd name="f155" fmla="?: f145 f145 f150"/>
              <a:gd name="f156" fmla="*/ f26 f151 1"/>
              <a:gd name="f157" fmla="*/ f26 f152 1"/>
              <a:gd name="f158" fmla="*/ f153 f153 1"/>
              <a:gd name="f159" fmla="*/ f154 f154 1"/>
              <a:gd name="f160" fmla="*/ f156 f156 1"/>
              <a:gd name="f161" fmla="*/ f157 f157 1"/>
              <a:gd name="f162" fmla="+- f158 f159 0"/>
              <a:gd name="f163" fmla="+- f160 f161 0"/>
              <a:gd name="f164" fmla="sqrt f162"/>
              <a:gd name="f165" fmla="sqrt f163"/>
              <a:gd name="f166" fmla="*/ f33 1 f164"/>
              <a:gd name="f167" fmla="*/ f33 1 f165"/>
              <a:gd name="f168" fmla="*/ f148 f166 1"/>
              <a:gd name="f169" fmla="*/ f149 f166 1"/>
              <a:gd name="f170" fmla="*/ f151 f167 1"/>
              <a:gd name="f171" fmla="*/ f152 f167 1"/>
              <a:gd name="f172" fmla="+- f32 0 f168"/>
              <a:gd name="f173" fmla="+- f32 0 f169"/>
              <a:gd name="f174" fmla="+- f32 0 f170"/>
              <a:gd name="f175" fmla="+- f32 0 f171"/>
              <a:gd name="f176" fmla="*/ f172 f17 1"/>
              <a:gd name="f177" fmla="*/ f173 f18 1"/>
              <a:gd name="f178" fmla="*/ f174 f17 1"/>
              <a:gd name="f179" fmla="*/ f175 f18 1"/>
            </a:gdLst>
            <a:ahLst>
              <a:ahPolar gdRefAng="f0" minAng="f8" maxAng="f12">
                <a:pos x="f137" y="f138"/>
              </a:ahPolar>
              <a:ahPolar gdRefAng="f1" minAng="f8" maxAng="f12">
                <a:pos x="f139" y="f140"/>
              </a:ahPolar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4">
                <a:pos x="f176" y="f177"/>
              </a:cxn>
              <a:cxn ang="f34">
                <a:pos x="f178" y="f179"/>
              </a:cxn>
              <a:cxn ang="f34">
                <a:pos x="f28" y="f29"/>
              </a:cxn>
            </a:cxnLst>
            <a:rect l="l" t="t" r="r" b="b"/>
            <a:pathLst>
              <a:path w="21600" h="21600">
                <a:moveTo>
                  <a:pt x="f172" y="f173"/>
                </a:moveTo>
                <a:arcTo wR="f26" hR="f26" stAng="f141" swAng="f155"/>
                <a:lnTo>
                  <a:pt x="f11" y="f11"/>
                </a:lnTo>
                <a:close/>
              </a:path>
            </a:pathLst>
          </a:custGeom>
          <a:solidFill>
            <a:srgbClr val="E6FF00">
              <a:alpha val="0"/>
            </a:srgbClr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408000" y="6480000"/>
            <a:ext cx="144000" cy="346680"/>
          </a:xfrm>
          <a:prstGeom prst="rect">
            <a:avLst/>
          </a:prstGeom>
          <a:noFill/>
          <a:ln>
            <a:noFill/>
          </a:ln>
        </p:spPr>
        <p:txBody>
          <a:bodyPr vert="horz" wrap="none" lIns="90000" tIns="45000" rIns="90000" bIns="45000" anchorCtr="0" compatLnSpc="0">
            <a:spAutoFit/>
          </a:bodyPr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r>
              <a:rPr lang="cs-CZ" sz="1800" b="0" i="0" u="none" strike="noStrike" kern="1200">
                <a:ln>
                  <a:noFill/>
                </a:ln>
                <a:latin typeface="Arial" pitchFamily="34"/>
                <a:ea typeface="Arial" pitchFamily="34"/>
                <a:cs typeface="Arial" pitchFamily="34"/>
              </a:rPr>
              <a:t>β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Přímá shodnost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3888184" y="1763613"/>
            <a:ext cx="5760640" cy="115212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Útvar stačí posunout nebo otočit</a:t>
            </a:r>
            <a:endParaRPr lang="cs-CZ" dirty="0"/>
          </a:p>
        </p:txBody>
      </p:sp>
      <p:pic>
        <p:nvPicPr>
          <p:cNvPr id="10" name="Picture 4" descr="C:\Users\marcela\AppData\Local\Microsoft\Windows\Temporary Internet Files\Content.IE5\9BT2KM8P\MP900449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0392" y="3096343"/>
            <a:ext cx="2569669" cy="327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cela\AppData\Local\Microsoft\Windows\Temporary Internet Files\Content.IE5\9BT2KM8P\MP90044907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824" y="1907629"/>
            <a:ext cx="2569669" cy="3275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231429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126 -0.12135 L 0.50803 0.1549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338" y="138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C:\Users\marcela\AppData\Local\Microsoft\Windows\Temporary Internet Files\Content.IE5\G1R641D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151880" y="2887314"/>
            <a:ext cx="2218314" cy="233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Nepřímá shodnost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Nestačí útvar posunout či otočit, musíme průsvitku převrátit</a:t>
            </a:r>
            <a:endParaRPr lang="cs-CZ" dirty="0"/>
          </a:p>
        </p:txBody>
      </p:sp>
      <p:grpSp>
        <p:nvGrpSpPr>
          <p:cNvPr id="7" name="Skupina 6"/>
          <p:cNvGrpSpPr/>
          <p:nvPr/>
        </p:nvGrpSpPr>
        <p:grpSpPr>
          <a:xfrm>
            <a:off x="892884" y="2887313"/>
            <a:ext cx="2707267" cy="2476699"/>
            <a:chOff x="892884" y="2887313"/>
            <a:chExt cx="2707267" cy="2476699"/>
          </a:xfrm>
        </p:grpSpPr>
        <p:sp>
          <p:nvSpPr>
            <p:cNvPr id="4" name="Obdélník 3"/>
            <p:cNvSpPr/>
            <p:nvPr/>
          </p:nvSpPr>
          <p:spPr>
            <a:xfrm>
              <a:off x="892884" y="2887313"/>
              <a:ext cx="2707267" cy="247669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pic>
          <p:nvPicPr>
            <p:cNvPr id="2050" name="Picture 2" descr="C:\Users\marcela\AppData\Local\Microsoft\Windows\Temporary Internet Files\Content.IE5\G1R641D1\MC900331771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51880" y="2887315"/>
              <a:ext cx="2218314" cy="233268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5" name="Picture 2" descr="C:\Users\marcela\AppData\Local\Microsoft\Windows\Temporary Internet Files\Content.IE5\G1R641D1\MC900331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46334" y="3247356"/>
            <a:ext cx="2218314" cy="233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27028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96349E-7 3.28155E-6 L 0.46837 0.04955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3418" y="2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Najdi shodné útvary</a:t>
            </a:r>
          </a:p>
        </p:txBody>
      </p:sp>
      <p:sp>
        <p:nvSpPr>
          <p:cNvPr id="3" name="Volný tvar 2"/>
          <p:cNvSpPr/>
          <p:nvPr/>
        </p:nvSpPr>
        <p:spPr>
          <a:xfrm>
            <a:off x="7488000" y="3816000"/>
            <a:ext cx="1872000" cy="1872000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*/ 5419351 1 1725033"/>
              <a:gd name="f8" fmla="+- 0 0 10800"/>
              <a:gd name="f9" fmla="+- 10800 0 10800"/>
              <a:gd name="f10" fmla="val 2700"/>
              <a:gd name="f11" fmla="val 10125"/>
              <a:gd name="f12" fmla="val -2147483647"/>
              <a:gd name="f13" fmla="val 2147483647"/>
              <a:gd name="f14" fmla="val 10800"/>
              <a:gd name="f15" fmla="+- 0 0 0"/>
              <a:gd name="f16" fmla="+- 0 0 360"/>
              <a:gd name="f17" fmla="*/ f4 1 21600"/>
              <a:gd name="f18" fmla="*/ f5 1 21600"/>
              <a:gd name="f19" fmla="*/ f7 1 180"/>
              <a:gd name="f20" fmla="pin 2700 f0 10125"/>
              <a:gd name="f21" fmla="*/ 0 f7 1"/>
              <a:gd name="f22" fmla="*/ f15 f1 1"/>
              <a:gd name="f23" fmla="*/ f16 f1 1"/>
              <a:gd name="f24" fmla="+- f20 0 2700"/>
              <a:gd name="f25" fmla="+- 10125 0 f20"/>
              <a:gd name="f26" fmla="*/ 45 f19 1"/>
              <a:gd name="f27" fmla="*/ 90 f19 1"/>
              <a:gd name="f28" fmla="*/ 135 f19 1"/>
              <a:gd name="f29" fmla="*/ 180 f19 1"/>
              <a:gd name="f30" fmla="*/ 225 f19 1"/>
              <a:gd name="f31" fmla="*/ 270 f19 1"/>
              <a:gd name="f32" fmla="*/ 315 f19 1"/>
              <a:gd name="f33" fmla="+- f20 0 10800"/>
              <a:gd name="f34" fmla="+- 10800 0 f20"/>
              <a:gd name="f35" fmla="*/ f20 f17 1"/>
              <a:gd name="f36" fmla="*/ 10800 f18 1"/>
              <a:gd name="f37" fmla="*/ f21 1 f3"/>
              <a:gd name="f38" fmla="*/ f22 1 f3"/>
              <a:gd name="f39" fmla="*/ f23 1 f3"/>
              <a:gd name="f40" fmla="*/ 10800 f17 1"/>
              <a:gd name="f41" fmla="*/ 0 f18 1"/>
              <a:gd name="f42" fmla="*/ 0 f17 1"/>
              <a:gd name="f43" fmla="*/ 21600 f18 1"/>
              <a:gd name="f44" fmla="*/ 21600 f17 1"/>
              <a:gd name="f45" fmla="*/ f24 5080 1"/>
              <a:gd name="f46" fmla="*/ f25 2120 1"/>
              <a:gd name="f47" fmla="+- 0 0 f26"/>
              <a:gd name="f48" fmla="+- 0 0 f27"/>
              <a:gd name="f49" fmla="+- 0 0 f28"/>
              <a:gd name="f50" fmla="+- 0 0 f29"/>
              <a:gd name="f51" fmla="+- 0 0 f30"/>
              <a:gd name="f52" fmla="+- 0 0 f31"/>
              <a:gd name="f53" fmla="+- 0 0 f32"/>
              <a:gd name="f54" fmla="+- 0 0 f37"/>
              <a:gd name="f55" fmla="*/ f34 f34 1"/>
              <a:gd name="f56" fmla="+- f38 0 f2"/>
              <a:gd name="f57" fmla="+- f39 0 f2"/>
              <a:gd name="f58" fmla="*/ f45 1 7425"/>
              <a:gd name="f59" fmla="*/ f46 1 7425"/>
              <a:gd name="f60" fmla="*/ f47 f1 1"/>
              <a:gd name="f61" fmla="*/ f48 f1 1"/>
              <a:gd name="f62" fmla="*/ f49 f1 1"/>
              <a:gd name="f63" fmla="*/ f50 f1 1"/>
              <a:gd name="f64" fmla="*/ f51 f1 1"/>
              <a:gd name="f65" fmla="*/ f52 f1 1"/>
              <a:gd name="f66" fmla="*/ f53 f1 1"/>
              <a:gd name="f67" fmla="*/ f54 f1 1"/>
              <a:gd name="f68" fmla="+- f57 0 f56"/>
              <a:gd name="f69" fmla="+- f58 2540 0"/>
              <a:gd name="f70" fmla="+- f59 210 0"/>
              <a:gd name="f71" fmla="*/ f60 1 f7"/>
              <a:gd name="f72" fmla="*/ f61 1 f7"/>
              <a:gd name="f73" fmla="*/ f62 1 f7"/>
              <a:gd name="f74" fmla="*/ f63 1 f7"/>
              <a:gd name="f75" fmla="*/ f64 1 f7"/>
              <a:gd name="f76" fmla="*/ f65 1 f7"/>
              <a:gd name="f77" fmla="*/ f66 1 f7"/>
              <a:gd name="f78" fmla="*/ f67 1 f7"/>
              <a:gd name="f79" fmla="+- 10800 f70 0"/>
              <a:gd name="f80" fmla="+- 10800 0 f70"/>
              <a:gd name="f81" fmla="+- f71 0 f2"/>
              <a:gd name="f82" fmla="+- f69 0 10800"/>
              <a:gd name="f83" fmla="+- f72 0 f2"/>
              <a:gd name="f84" fmla="+- f73 0 f2"/>
              <a:gd name="f85" fmla="+- f74 0 f2"/>
              <a:gd name="f86" fmla="+- f75 0 f2"/>
              <a:gd name="f87" fmla="+- f76 0 f2"/>
              <a:gd name="f88" fmla="+- f77 0 f2"/>
              <a:gd name="f89" fmla="+- f78 0 f2"/>
              <a:gd name="f90" fmla="sin 1 f81"/>
              <a:gd name="f91" fmla="cos 1 f81"/>
              <a:gd name="f92" fmla="+- f79 0 10800"/>
              <a:gd name="f93" fmla="+- f80 0 10800"/>
              <a:gd name="f94" fmla="sin 1 f83"/>
              <a:gd name="f95" fmla="cos 1 f83"/>
              <a:gd name="f96" fmla="sin 1 f84"/>
              <a:gd name="f97" fmla="cos 1 f84"/>
              <a:gd name="f98" fmla="sin 1 f85"/>
              <a:gd name="f99" fmla="cos 1 f85"/>
              <a:gd name="f100" fmla="sin 1 f86"/>
              <a:gd name="f101" fmla="cos 1 f86"/>
              <a:gd name="f102" fmla="sin 1 f87"/>
              <a:gd name="f103" fmla="cos 1 f87"/>
              <a:gd name="f104" fmla="sin 1 f88"/>
              <a:gd name="f105" fmla="cos 1 f88"/>
              <a:gd name="f106" fmla="cos 1 f89"/>
              <a:gd name="f107" fmla="sin 1 f89"/>
              <a:gd name="f108" fmla="+- 0 0 f90"/>
              <a:gd name="f109" fmla="+- 0 0 f91"/>
              <a:gd name="f110" fmla="+- 0 0 f94"/>
              <a:gd name="f111" fmla="+- 0 0 f95"/>
              <a:gd name="f112" fmla="+- 0 0 f96"/>
              <a:gd name="f113" fmla="+- 0 0 f97"/>
              <a:gd name="f114" fmla="+- 0 0 f98"/>
              <a:gd name="f115" fmla="+- 0 0 f99"/>
              <a:gd name="f116" fmla="+- 0 0 f100"/>
              <a:gd name="f117" fmla="+- 0 0 f101"/>
              <a:gd name="f118" fmla="+- 0 0 f102"/>
              <a:gd name="f119" fmla="+- 0 0 f103"/>
              <a:gd name="f120" fmla="+- 0 0 f104"/>
              <a:gd name="f121" fmla="+- 0 0 f105"/>
              <a:gd name="f122" fmla="+- 0 0 f106"/>
              <a:gd name="f123" fmla="+- 0 0 f107"/>
              <a:gd name="f124" fmla="*/ f108 f8 1"/>
              <a:gd name="f125" fmla="*/ f109 f9 1"/>
              <a:gd name="f126" fmla="*/ f109 f8 1"/>
              <a:gd name="f127" fmla="*/ f108 f9 1"/>
              <a:gd name="f128" fmla="*/ f108 f82 1"/>
              <a:gd name="f129" fmla="*/ f109 f92 1"/>
              <a:gd name="f130" fmla="*/ f109 f82 1"/>
              <a:gd name="f131" fmla="*/ f108 f92 1"/>
              <a:gd name="f132" fmla="*/ f109 f93 1"/>
              <a:gd name="f133" fmla="*/ f108 f93 1"/>
              <a:gd name="f134" fmla="*/ f110 f8 1"/>
              <a:gd name="f135" fmla="*/ f111 f9 1"/>
              <a:gd name="f136" fmla="*/ f111 f8 1"/>
              <a:gd name="f137" fmla="*/ f110 f9 1"/>
              <a:gd name="f138" fmla="*/ f110 f82 1"/>
              <a:gd name="f139" fmla="*/ f111 f92 1"/>
              <a:gd name="f140" fmla="*/ f111 f82 1"/>
              <a:gd name="f141" fmla="*/ f110 f92 1"/>
              <a:gd name="f142" fmla="*/ f111 f93 1"/>
              <a:gd name="f143" fmla="*/ f110 f93 1"/>
              <a:gd name="f144" fmla="*/ f112 f8 1"/>
              <a:gd name="f145" fmla="*/ f113 f9 1"/>
              <a:gd name="f146" fmla="*/ f113 f8 1"/>
              <a:gd name="f147" fmla="*/ f112 f9 1"/>
              <a:gd name="f148" fmla="*/ f112 f82 1"/>
              <a:gd name="f149" fmla="*/ f113 f92 1"/>
              <a:gd name="f150" fmla="*/ f113 f82 1"/>
              <a:gd name="f151" fmla="*/ f112 f92 1"/>
              <a:gd name="f152" fmla="*/ f113 f93 1"/>
              <a:gd name="f153" fmla="*/ f112 f93 1"/>
              <a:gd name="f154" fmla="*/ f114 f8 1"/>
              <a:gd name="f155" fmla="*/ f115 f9 1"/>
              <a:gd name="f156" fmla="*/ f115 f8 1"/>
              <a:gd name="f157" fmla="*/ f114 f9 1"/>
              <a:gd name="f158" fmla="*/ f114 f82 1"/>
              <a:gd name="f159" fmla="*/ f115 f92 1"/>
              <a:gd name="f160" fmla="*/ f115 f82 1"/>
              <a:gd name="f161" fmla="*/ f114 f92 1"/>
              <a:gd name="f162" fmla="*/ f115 f93 1"/>
              <a:gd name="f163" fmla="*/ f114 f93 1"/>
              <a:gd name="f164" fmla="*/ f116 f8 1"/>
              <a:gd name="f165" fmla="*/ f117 f9 1"/>
              <a:gd name="f166" fmla="*/ f117 f8 1"/>
              <a:gd name="f167" fmla="*/ f116 f9 1"/>
              <a:gd name="f168" fmla="*/ f116 f82 1"/>
              <a:gd name="f169" fmla="*/ f117 f92 1"/>
              <a:gd name="f170" fmla="*/ f117 f82 1"/>
              <a:gd name="f171" fmla="*/ f116 f92 1"/>
              <a:gd name="f172" fmla="*/ f117 f93 1"/>
              <a:gd name="f173" fmla="*/ f116 f93 1"/>
              <a:gd name="f174" fmla="*/ f118 f8 1"/>
              <a:gd name="f175" fmla="*/ f119 f9 1"/>
              <a:gd name="f176" fmla="*/ f119 f8 1"/>
              <a:gd name="f177" fmla="*/ f118 f9 1"/>
              <a:gd name="f178" fmla="*/ f118 f82 1"/>
              <a:gd name="f179" fmla="*/ f119 f92 1"/>
              <a:gd name="f180" fmla="*/ f119 f82 1"/>
              <a:gd name="f181" fmla="*/ f118 f92 1"/>
              <a:gd name="f182" fmla="*/ f119 f93 1"/>
              <a:gd name="f183" fmla="*/ f118 f93 1"/>
              <a:gd name="f184" fmla="*/ f120 f8 1"/>
              <a:gd name="f185" fmla="*/ f121 f9 1"/>
              <a:gd name="f186" fmla="*/ f121 f8 1"/>
              <a:gd name="f187" fmla="*/ f120 f9 1"/>
              <a:gd name="f188" fmla="*/ f120 f82 1"/>
              <a:gd name="f189" fmla="*/ f121 f92 1"/>
              <a:gd name="f190" fmla="*/ f121 f82 1"/>
              <a:gd name="f191" fmla="*/ f120 f92 1"/>
              <a:gd name="f192" fmla="*/ f121 f93 1"/>
              <a:gd name="f193" fmla="*/ f120 f93 1"/>
              <a:gd name="f194" fmla="*/ f108 f33 1"/>
              <a:gd name="f195" fmla="*/ f116 f33 1"/>
              <a:gd name="f196" fmla="*/ f34 f122 1"/>
              <a:gd name="f197" fmla="*/ f34 f123 1"/>
              <a:gd name="f198" fmla="+- f124 f125 0"/>
              <a:gd name="f199" fmla="+- f126 0 f127"/>
              <a:gd name="f200" fmla="+- f128 f129 0"/>
              <a:gd name="f201" fmla="+- f130 0 f131"/>
              <a:gd name="f202" fmla="+- f128 f132 0"/>
              <a:gd name="f203" fmla="+- f130 0 f133"/>
              <a:gd name="f204" fmla="+- f134 f135 0"/>
              <a:gd name="f205" fmla="+- f136 0 f137"/>
              <a:gd name="f206" fmla="+- f138 f139 0"/>
              <a:gd name="f207" fmla="+- f140 0 f141"/>
              <a:gd name="f208" fmla="+- f138 f142 0"/>
              <a:gd name="f209" fmla="+- f140 0 f143"/>
              <a:gd name="f210" fmla="+- f144 f145 0"/>
              <a:gd name="f211" fmla="+- f146 0 f147"/>
              <a:gd name="f212" fmla="+- f148 f149 0"/>
              <a:gd name="f213" fmla="+- f150 0 f151"/>
              <a:gd name="f214" fmla="+- f148 f152 0"/>
              <a:gd name="f215" fmla="+- f150 0 f153"/>
              <a:gd name="f216" fmla="+- f154 f155 0"/>
              <a:gd name="f217" fmla="+- f156 0 f157"/>
              <a:gd name="f218" fmla="+- f158 f159 0"/>
              <a:gd name="f219" fmla="+- f160 0 f161"/>
              <a:gd name="f220" fmla="+- f158 f162 0"/>
              <a:gd name="f221" fmla="+- f160 0 f163"/>
              <a:gd name="f222" fmla="+- f164 f165 0"/>
              <a:gd name="f223" fmla="+- f166 0 f167"/>
              <a:gd name="f224" fmla="+- f168 f169 0"/>
              <a:gd name="f225" fmla="+- f170 0 f171"/>
              <a:gd name="f226" fmla="+- f168 f172 0"/>
              <a:gd name="f227" fmla="+- f170 0 f173"/>
              <a:gd name="f228" fmla="+- f174 f175 0"/>
              <a:gd name="f229" fmla="+- f176 0 f177"/>
              <a:gd name="f230" fmla="+- f178 f179 0"/>
              <a:gd name="f231" fmla="+- f180 0 f181"/>
              <a:gd name="f232" fmla="+- f178 f182 0"/>
              <a:gd name="f233" fmla="+- f180 0 f183"/>
              <a:gd name="f234" fmla="+- f184 f185 0"/>
              <a:gd name="f235" fmla="+- f186 0 f187"/>
              <a:gd name="f236" fmla="+- f188 f189 0"/>
              <a:gd name="f237" fmla="+- f190 0 f191"/>
              <a:gd name="f238" fmla="+- f188 f192 0"/>
              <a:gd name="f239" fmla="+- f190 0 f193"/>
              <a:gd name="f240" fmla="+- f194 f125 0"/>
              <a:gd name="f241" fmla="+- f195 f165 0"/>
              <a:gd name="f242" fmla="*/ f196 f196 1"/>
              <a:gd name="f243" fmla="*/ f197 f197 1"/>
              <a:gd name="f244" fmla="+- f198 10800 0"/>
              <a:gd name="f245" fmla="+- 0 0 f199"/>
              <a:gd name="f246" fmla="+- f200 10800 0"/>
              <a:gd name="f247" fmla="+- 0 0 f201"/>
              <a:gd name="f248" fmla="+- f202 10800 0"/>
              <a:gd name="f249" fmla="+- 0 0 f203"/>
              <a:gd name="f250" fmla="+- f204 10800 0"/>
              <a:gd name="f251" fmla="+- 0 0 f205"/>
              <a:gd name="f252" fmla="+- f206 10800 0"/>
              <a:gd name="f253" fmla="+- 0 0 f207"/>
              <a:gd name="f254" fmla="+- f208 10800 0"/>
              <a:gd name="f255" fmla="+- 0 0 f209"/>
              <a:gd name="f256" fmla="+- f210 10800 0"/>
              <a:gd name="f257" fmla="+- 0 0 f211"/>
              <a:gd name="f258" fmla="+- f212 10800 0"/>
              <a:gd name="f259" fmla="+- 0 0 f213"/>
              <a:gd name="f260" fmla="+- f214 10800 0"/>
              <a:gd name="f261" fmla="+- 0 0 f215"/>
              <a:gd name="f262" fmla="+- f216 10800 0"/>
              <a:gd name="f263" fmla="+- 0 0 f217"/>
              <a:gd name="f264" fmla="+- f218 10800 0"/>
              <a:gd name="f265" fmla="+- 0 0 f219"/>
              <a:gd name="f266" fmla="+- f220 10800 0"/>
              <a:gd name="f267" fmla="+- 0 0 f221"/>
              <a:gd name="f268" fmla="+- f222 10800 0"/>
              <a:gd name="f269" fmla="+- 0 0 f223"/>
              <a:gd name="f270" fmla="+- f224 10800 0"/>
              <a:gd name="f271" fmla="+- 0 0 f225"/>
              <a:gd name="f272" fmla="+- f226 10800 0"/>
              <a:gd name="f273" fmla="+- 0 0 f227"/>
              <a:gd name="f274" fmla="+- f228 10800 0"/>
              <a:gd name="f275" fmla="+- 0 0 f229"/>
              <a:gd name="f276" fmla="+- f230 10800 0"/>
              <a:gd name="f277" fmla="+- 0 0 f231"/>
              <a:gd name="f278" fmla="+- f232 10800 0"/>
              <a:gd name="f279" fmla="+- 0 0 f233"/>
              <a:gd name="f280" fmla="+- f234 10800 0"/>
              <a:gd name="f281" fmla="+- 0 0 f235"/>
              <a:gd name="f282" fmla="+- f236 10800 0"/>
              <a:gd name="f283" fmla="+- 0 0 f237"/>
              <a:gd name="f284" fmla="+- f238 10800 0"/>
              <a:gd name="f285" fmla="+- 0 0 f239"/>
              <a:gd name="f286" fmla="+- f240 10800 0"/>
              <a:gd name="f287" fmla="+- f241 10800 0"/>
              <a:gd name="f288" fmla="+- f242 f243 0"/>
              <a:gd name="f289" fmla="+- f245 10800 0"/>
              <a:gd name="f290" fmla="+- f247 10800 0"/>
              <a:gd name="f291" fmla="+- f249 10800 0"/>
              <a:gd name="f292" fmla="+- f251 10800 0"/>
              <a:gd name="f293" fmla="+- f253 10800 0"/>
              <a:gd name="f294" fmla="+- f255 10800 0"/>
              <a:gd name="f295" fmla="+- f257 10800 0"/>
              <a:gd name="f296" fmla="+- f259 10800 0"/>
              <a:gd name="f297" fmla="+- f261 10800 0"/>
              <a:gd name="f298" fmla="+- f263 10800 0"/>
              <a:gd name="f299" fmla="+- f265 10800 0"/>
              <a:gd name="f300" fmla="+- f267 10800 0"/>
              <a:gd name="f301" fmla="+- f269 10800 0"/>
              <a:gd name="f302" fmla="+- f271 10800 0"/>
              <a:gd name="f303" fmla="+- f273 10800 0"/>
              <a:gd name="f304" fmla="+- f275 10800 0"/>
              <a:gd name="f305" fmla="+- f277 10800 0"/>
              <a:gd name="f306" fmla="+- f279 10800 0"/>
              <a:gd name="f307" fmla="+- f281 10800 0"/>
              <a:gd name="f308" fmla="+- f283 10800 0"/>
              <a:gd name="f309" fmla="+- f285 10800 0"/>
              <a:gd name="f310" fmla="*/ f286 f17 1"/>
              <a:gd name="f311" fmla="*/ f287 f17 1"/>
              <a:gd name="f312" fmla="*/ f287 f18 1"/>
              <a:gd name="f313" fmla="*/ f286 f18 1"/>
              <a:gd name="f314" fmla="sqrt f288"/>
              <a:gd name="f315" fmla="*/ f55 1 f314"/>
              <a:gd name="f316" fmla="*/ f122 f315 1"/>
              <a:gd name="f317" fmla="*/ f123 f315 1"/>
              <a:gd name="f318" fmla="+- 10800 0 f316"/>
              <a:gd name="f319" fmla="+- 10800 0 f317"/>
            </a:gdLst>
            <a:ahLst>
              <a:ahXY gdRefX="f0" minX="f10" maxX="f11">
                <a:pos x="f35" y="f36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40" y="f41"/>
              </a:cxn>
              <a:cxn ang="f56">
                <a:pos x="f42" y="f36"/>
              </a:cxn>
              <a:cxn ang="f56">
                <a:pos x="f40" y="f43"/>
              </a:cxn>
              <a:cxn ang="f56">
                <a:pos x="f44" y="f36"/>
              </a:cxn>
            </a:cxnLst>
            <a:rect l="f310" t="f313" r="f311" b="f312"/>
            <a:pathLst>
              <a:path w="21600" h="21600">
                <a:moveTo>
                  <a:pt x="f6" y="f14"/>
                </a:moveTo>
                <a:lnTo>
                  <a:pt x="f69" y="f79"/>
                </a:lnTo>
                <a:lnTo>
                  <a:pt x="f69" y="f80"/>
                </a:lnTo>
                <a:close/>
              </a:path>
              <a:path w="21600" h="21600">
                <a:moveTo>
                  <a:pt x="f244" y="f289"/>
                </a:moveTo>
                <a:lnTo>
                  <a:pt x="f246" y="f290"/>
                </a:lnTo>
                <a:lnTo>
                  <a:pt x="f248" y="f291"/>
                </a:lnTo>
                <a:close/>
              </a:path>
              <a:path w="21600" h="21600">
                <a:moveTo>
                  <a:pt x="f250" y="f292"/>
                </a:moveTo>
                <a:lnTo>
                  <a:pt x="f252" y="f293"/>
                </a:lnTo>
                <a:lnTo>
                  <a:pt x="f254" y="f294"/>
                </a:lnTo>
                <a:close/>
              </a:path>
              <a:path w="21600" h="21600">
                <a:moveTo>
                  <a:pt x="f256" y="f295"/>
                </a:moveTo>
                <a:lnTo>
                  <a:pt x="f258" y="f296"/>
                </a:lnTo>
                <a:lnTo>
                  <a:pt x="f260" y="f297"/>
                </a:lnTo>
                <a:close/>
              </a:path>
              <a:path w="21600" h="21600">
                <a:moveTo>
                  <a:pt x="f262" y="f298"/>
                </a:moveTo>
                <a:lnTo>
                  <a:pt x="f264" y="f299"/>
                </a:lnTo>
                <a:lnTo>
                  <a:pt x="f266" y="f300"/>
                </a:lnTo>
                <a:close/>
              </a:path>
              <a:path w="21600" h="21600">
                <a:moveTo>
                  <a:pt x="f268" y="f301"/>
                </a:moveTo>
                <a:lnTo>
                  <a:pt x="f270" y="f302"/>
                </a:lnTo>
                <a:lnTo>
                  <a:pt x="f272" y="f303"/>
                </a:lnTo>
                <a:close/>
              </a:path>
              <a:path w="21600" h="21600">
                <a:moveTo>
                  <a:pt x="f274" y="f304"/>
                </a:moveTo>
                <a:lnTo>
                  <a:pt x="f276" y="f305"/>
                </a:lnTo>
                <a:lnTo>
                  <a:pt x="f278" y="f306"/>
                </a:lnTo>
                <a:close/>
              </a:path>
              <a:path w="21600" h="21600">
                <a:moveTo>
                  <a:pt x="f280" y="f307"/>
                </a:moveTo>
                <a:lnTo>
                  <a:pt x="f282" y="f308"/>
                </a:lnTo>
                <a:lnTo>
                  <a:pt x="f284" y="f309"/>
                </a:lnTo>
                <a:close/>
              </a:path>
              <a:path w="21600" h="21600">
                <a:moveTo>
                  <a:pt x="f318" y="f319"/>
                </a:moveTo>
                <a:arcTo wR="f34" hR="f34" stAng="f56" swAng="f68"/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88000" y="1296000"/>
            <a:ext cx="1872000" cy="1872000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*/ 5419351 1 1725033"/>
              <a:gd name="f8" fmla="+- 0 0 10800"/>
              <a:gd name="f9" fmla="+- 10800 0 10800"/>
              <a:gd name="f10" fmla="val 2700"/>
              <a:gd name="f11" fmla="val 10125"/>
              <a:gd name="f12" fmla="val -2147483647"/>
              <a:gd name="f13" fmla="val 2147483647"/>
              <a:gd name="f14" fmla="val 10800"/>
              <a:gd name="f15" fmla="+- 0 0 0"/>
              <a:gd name="f16" fmla="+- 0 0 360"/>
              <a:gd name="f17" fmla="*/ f4 1 21600"/>
              <a:gd name="f18" fmla="*/ f5 1 21600"/>
              <a:gd name="f19" fmla="*/ f7 1 180"/>
              <a:gd name="f20" fmla="pin 2700 f0 10125"/>
              <a:gd name="f21" fmla="*/ 0 f7 1"/>
              <a:gd name="f22" fmla="*/ f15 f1 1"/>
              <a:gd name="f23" fmla="*/ f16 f1 1"/>
              <a:gd name="f24" fmla="+- f20 0 2700"/>
              <a:gd name="f25" fmla="+- 10125 0 f20"/>
              <a:gd name="f26" fmla="*/ 45 f19 1"/>
              <a:gd name="f27" fmla="*/ 90 f19 1"/>
              <a:gd name="f28" fmla="*/ 135 f19 1"/>
              <a:gd name="f29" fmla="*/ 180 f19 1"/>
              <a:gd name="f30" fmla="*/ 225 f19 1"/>
              <a:gd name="f31" fmla="*/ 270 f19 1"/>
              <a:gd name="f32" fmla="*/ 315 f19 1"/>
              <a:gd name="f33" fmla="+- f20 0 10800"/>
              <a:gd name="f34" fmla="+- 10800 0 f20"/>
              <a:gd name="f35" fmla="*/ f20 f17 1"/>
              <a:gd name="f36" fmla="*/ 10800 f18 1"/>
              <a:gd name="f37" fmla="*/ f21 1 f3"/>
              <a:gd name="f38" fmla="*/ f22 1 f3"/>
              <a:gd name="f39" fmla="*/ f23 1 f3"/>
              <a:gd name="f40" fmla="*/ 10800 f17 1"/>
              <a:gd name="f41" fmla="*/ 0 f18 1"/>
              <a:gd name="f42" fmla="*/ 0 f17 1"/>
              <a:gd name="f43" fmla="*/ 21600 f18 1"/>
              <a:gd name="f44" fmla="*/ 21600 f17 1"/>
              <a:gd name="f45" fmla="*/ f24 5080 1"/>
              <a:gd name="f46" fmla="*/ f25 2120 1"/>
              <a:gd name="f47" fmla="+- 0 0 f26"/>
              <a:gd name="f48" fmla="+- 0 0 f27"/>
              <a:gd name="f49" fmla="+- 0 0 f28"/>
              <a:gd name="f50" fmla="+- 0 0 f29"/>
              <a:gd name="f51" fmla="+- 0 0 f30"/>
              <a:gd name="f52" fmla="+- 0 0 f31"/>
              <a:gd name="f53" fmla="+- 0 0 f32"/>
              <a:gd name="f54" fmla="+- 0 0 f37"/>
              <a:gd name="f55" fmla="*/ f34 f34 1"/>
              <a:gd name="f56" fmla="+- f38 0 f2"/>
              <a:gd name="f57" fmla="+- f39 0 f2"/>
              <a:gd name="f58" fmla="*/ f45 1 7425"/>
              <a:gd name="f59" fmla="*/ f46 1 7425"/>
              <a:gd name="f60" fmla="*/ f47 f1 1"/>
              <a:gd name="f61" fmla="*/ f48 f1 1"/>
              <a:gd name="f62" fmla="*/ f49 f1 1"/>
              <a:gd name="f63" fmla="*/ f50 f1 1"/>
              <a:gd name="f64" fmla="*/ f51 f1 1"/>
              <a:gd name="f65" fmla="*/ f52 f1 1"/>
              <a:gd name="f66" fmla="*/ f53 f1 1"/>
              <a:gd name="f67" fmla="*/ f54 f1 1"/>
              <a:gd name="f68" fmla="+- f57 0 f56"/>
              <a:gd name="f69" fmla="+- f58 2540 0"/>
              <a:gd name="f70" fmla="+- f59 210 0"/>
              <a:gd name="f71" fmla="*/ f60 1 f7"/>
              <a:gd name="f72" fmla="*/ f61 1 f7"/>
              <a:gd name="f73" fmla="*/ f62 1 f7"/>
              <a:gd name="f74" fmla="*/ f63 1 f7"/>
              <a:gd name="f75" fmla="*/ f64 1 f7"/>
              <a:gd name="f76" fmla="*/ f65 1 f7"/>
              <a:gd name="f77" fmla="*/ f66 1 f7"/>
              <a:gd name="f78" fmla="*/ f67 1 f7"/>
              <a:gd name="f79" fmla="+- 10800 f70 0"/>
              <a:gd name="f80" fmla="+- 10800 0 f70"/>
              <a:gd name="f81" fmla="+- f71 0 f2"/>
              <a:gd name="f82" fmla="+- f69 0 10800"/>
              <a:gd name="f83" fmla="+- f72 0 f2"/>
              <a:gd name="f84" fmla="+- f73 0 f2"/>
              <a:gd name="f85" fmla="+- f74 0 f2"/>
              <a:gd name="f86" fmla="+- f75 0 f2"/>
              <a:gd name="f87" fmla="+- f76 0 f2"/>
              <a:gd name="f88" fmla="+- f77 0 f2"/>
              <a:gd name="f89" fmla="+- f78 0 f2"/>
              <a:gd name="f90" fmla="sin 1 f81"/>
              <a:gd name="f91" fmla="cos 1 f81"/>
              <a:gd name="f92" fmla="+- f79 0 10800"/>
              <a:gd name="f93" fmla="+- f80 0 10800"/>
              <a:gd name="f94" fmla="sin 1 f83"/>
              <a:gd name="f95" fmla="cos 1 f83"/>
              <a:gd name="f96" fmla="sin 1 f84"/>
              <a:gd name="f97" fmla="cos 1 f84"/>
              <a:gd name="f98" fmla="sin 1 f85"/>
              <a:gd name="f99" fmla="cos 1 f85"/>
              <a:gd name="f100" fmla="sin 1 f86"/>
              <a:gd name="f101" fmla="cos 1 f86"/>
              <a:gd name="f102" fmla="sin 1 f87"/>
              <a:gd name="f103" fmla="cos 1 f87"/>
              <a:gd name="f104" fmla="sin 1 f88"/>
              <a:gd name="f105" fmla="cos 1 f88"/>
              <a:gd name="f106" fmla="cos 1 f89"/>
              <a:gd name="f107" fmla="sin 1 f89"/>
              <a:gd name="f108" fmla="+- 0 0 f90"/>
              <a:gd name="f109" fmla="+- 0 0 f91"/>
              <a:gd name="f110" fmla="+- 0 0 f94"/>
              <a:gd name="f111" fmla="+- 0 0 f95"/>
              <a:gd name="f112" fmla="+- 0 0 f96"/>
              <a:gd name="f113" fmla="+- 0 0 f97"/>
              <a:gd name="f114" fmla="+- 0 0 f98"/>
              <a:gd name="f115" fmla="+- 0 0 f99"/>
              <a:gd name="f116" fmla="+- 0 0 f100"/>
              <a:gd name="f117" fmla="+- 0 0 f101"/>
              <a:gd name="f118" fmla="+- 0 0 f102"/>
              <a:gd name="f119" fmla="+- 0 0 f103"/>
              <a:gd name="f120" fmla="+- 0 0 f104"/>
              <a:gd name="f121" fmla="+- 0 0 f105"/>
              <a:gd name="f122" fmla="+- 0 0 f106"/>
              <a:gd name="f123" fmla="+- 0 0 f107"/>
              <a:gd name="f124" fmla="*/ f108 f8 1"/>
              <a:gd name="f125" fmla="*/ f109 f9 1"/>
              <a:gd name="f126" fmla="*/ f109 f8 1"/>
              <a:gd name="f127" fmla="*/ f108 f9 1"/>
              <a:gd name="f128" fmla="*/ f108 f82 1"/>
              <a:gd name="f129" fmla="*/ f109 f92 1"/>
              <a:gd name="f130" fmla="*/ f109 f82 1"/>
              <a:gd name="f131" fmla="*/ f108 f92 1"/>
              <a:gd name="f132" fmla="*/ f109 f93 1"/>
              <a:gd name="f133" fmla="*/ f108 f93 1"/>
              <a:gd name="f134" fmla="*/ f110 f8 1"/>
              <a:gd name="f135" fmla="*/ f111 f9 1"/>
              <a:gd name="f136" fmla="*/ f111 f8 1"/>
              <a:gd name="f137" fmla="*/ f110 f9 1"/>
              <a:gd name="f138" fmla="*/ f110 f82 1"/>
              <a:gd name="f139" fmla="*/ f111 f92 1"/>
              <a:gd name="f140" fmla="*/ f111 f82 1"/>
              <a:gd name="f141" fmla="*/ f110 f92 1"/>
              <a:gd name="f142" fmla="*/ f111 f93 1"/>
              <a:gd name="f143" fmla="*/ f110 f93 1"/>
              <a:gd name="f144" fmla="*/ f112 f8 1"/>
              <a:gd name="f145" fmla="*/ f113 f9 1"/>
              <a:gd name="f146" fmla="*/ f113 f8 1"/>
              <a:gd name="f147" fmla="*/ f112 f9 1"/>
              <a:gd name="f148" fmla="*/ f112 f82 1"/>
              <a:gd name="f149" fmla="*/ f113 f92 1"/>
              <a:gd name="f150" fmla="*/ f113 f82 1"/>
              <a:gd name="f151" fmla="*/ f112 f92 1"/>
              <a:gd name="f152" fmla="*/ f113 f93 1"/>
              <a:gd name="f153" fmla="*/ f112 f93 1"/>
              <a:gd name="f154" fmla="*/ f114 f8 1"/>
              <a:gd name="f155" fmla="*/ f115 f9 1"/>
              <a:gd name="f156" fmla="*/ f115 f8 1"/>
              <a:gd name="f157" fmla="*/ f114 f9 1"/>
              <a:gd name="f158" fmla="*/ f114 f82 1"/>
              <a:gd name="f159" fmla="*/ f115 f92 1"/>
              <a:gd name="f160" fmla="*/ f115 f82 1"/>
              <a:gd name="f161" fmla="*/ f114 f92 1"/>
              <a:gd name="f162" fmla="*/ f115 f93 1"/>
              <a:gd name="f163" fmla="*/ f114 f93 1"/>
              <a:gd name="f164" fmla="*/ f116 f8 1"/>
              <a:gd name="f165" fmla="*/ f117 f9 1"/>
              <a:gd name="f166" fmla="*/ f117 f8 1"/>
              <a:gd name="f167" fmla="*/ f116 f9 1"/>
              <a:gd name="f168" fmla="*/ f116 f82 1"/>
              <a:gd name="f169" fmla="*/ f117 f92 1"/>
              <a:gd name="f170" fmla="*/ f117 f82 1"/>
              <a:gd name="f171" fmla="*/ f116 f92 1"/>
              <a:gd name="f172" fmla="*/ f117 f93 1"/>
              <a:gd name="f173" fmla="*/ f116 f93 1"/>
              <a:gd name="f174" fmla="*/ f118 f8 1"/>
              <a:gd name="f175" fmla="*/ f119 f9 1"/>
              <a:gd name="f176" fmla="*/ f119 f8 1"/>
              <a:gd name="f177" fmla="*/ f118 f9 1"/>
              <a:gd name="f178" fmla="*/ f118 f82 1"/>
              <a:gd name="f179" fmla="*/ f119 f92 1"/>
              <a:gd name="f180" fmla="*/ f119 f82 1"/>
              <a:gd name="f181" fmla="*/ f118 f92 1"/>
              <a:gd name="f182" fmla="*/ f119 f93 1"/>
              <a:gd name="f183" fmla="*/ f118 f93 1"/>
              <a:gd name="f184" fmla="*/ f120 f8 1"/>
              <a:gd name="f185" fmla="*/ f121 f9 1"/>
              <a:gd name="f186" fmla="*/ f121 f8 1"/>
              <a:gd name="f187" fmla="*/ f120 f9 1"/>
              <a:gd name="f188" fmla="*/ f120 f82 1"/>
              <a:gd name="f189" fmla="*/ f121 f92 1"/>
              <a:gd name="f190" fmla="*/ f121 f82 1"/>
              <a:gd name="f191" fmla="*/ f120 f92 1"/>
              <a:gd name="f192" fmla="*/ f121 f93 1"/>
              <a:gd name="f193" fmla="*/ f120 f93 1"/>
              <a:gd name="f194" fmla="*/ f108 f33 1"/>
              <a:gd name="f195" fmla="*/ f116 f33 1"/>
              <a:gd name="f196" fmla="*/ f34 f122 1"/>
              <a:gd name="f197" fmla="*/ f34 f123 1"/>
              <a:gd name="f198" fmla="+- f124 f125 0"/>
              <a:gd name="f199" fmla="+- f126 0 f127"/>
              <a:gd name="f200" fmla="+- f128 f129 0"/>
              <a:gd name="f201" fmla="+- f130 0 f131"/>
              <a:gd name="f202" fmla="+- f128 f132 0"/>
              <a:gd name="f203" fmla="+- f130 0 f133"/>
              <a:gd name="f204" fmla="+- f134 f135 0"/>
              <a:gd name="f205" fmla="+- f136 0 f137"/>
              <a:gd name="f206" fmla="+- f138 f139 0"/>
              <a:gd name="f207" fmla="+- f140 0 f141"/>
              <a:gd name="f208" fmla="+- f138 f142 0"/>
              <a:gd name="f209" fmla="+- f140 0 f143"/>
              <a:gd name="f210" fmla="+- f144 f145 0"/>
              <a:gd name="f211" fmla="+- f146 0 f147"/>
              <a:gd name="f212" fmla="+- f148 f149 0"/>
              <a:gd name="f213" fmla="+- f150 0 f151"/>
              <a:gd name="f214" fmla="+- f148 f152 0"/>
              <a:gd name="f215" fmla="+- f150 0 f153"/>
              <a:gd name="f216" fmla="+- f154 f155 0"/>
              <a:gd name="f217" fmla="+- f156 0 f157"/>
              <a:gd name="f218" fmla="+- f158 f159 0"/>
              <a:gd name="f219" fmla="+- f160 0 f161"/>
              <a:gd name="f220" fmla="+- f158 f162 0"/>
              <a:gd name="f221" fmla="+- f160 0 f163"/>
              <a:gd name="f222" fmla="+- f164 f165 0"/>
              <a:gd name="f223" fmla="+- f166 0 f167"/>
              <a:gd name="f224" fmla="+- f168 f169 0"/>
              <a:gd name="f225" fmla="+- f170 0 f171"/>
              <a:gd name="f226" fmla="+- f168 f172 0"/>
              <a:gd name="f227" fmla="+- f170 0 f173"/>
              <a:gd name="f228" fmla="+- f174 f175 0"/>
              <a:gd name="f229" fmla="+- f176 0 f177"/>
              <a:gd name="f230" fmla="+- f178 f179 0"/>
              <a:gd name="f231" fmla="+- f180 0 f181"/>
              <a:gd name="f232" fmla="+- f178 f182 0"/>
              <a:gd name="f233" fmla="+- f180 0 f183"/>
              <a:gd name="f234" fmla="+- f184 f185 0"/>
              <a:gd name="f235" fmla="+- f186 0 f187"/>
              <a:gd name="f236" fmla="+- f188 f189 0"/>
              <a:gd name="f237" fmla="+- f190 0 f191"/>
              <a:gd name="f238" fmla="+- f188 f192 0"/>
              <a:gd name="f239" fmla="+- f190 0 f193"/>
              <a:gd name="f240" fmla="+- f194 f125 0"/>
              <a:gd name="f241" fmla="+- f195 f165 0"/>
              <a:gd name="f242" fmla="*/ f196 f196 1"/>
              <a:gd name="f243" fmla="*/ f197 f197 1"/>
              <a:gd name="f244" fmla="+- f198 10800 0"/>
              <a:gd name="f245" fmla="+- 0 0 f199"/>
              <a:gd name="f246" fmla="+- f200 10800 0"/>
              <a:gd name="f247" fmla="+- 0 0 f201"/>
              <a:gd name="f248" fmla="+- f202 10800 0"/>
              <a:gd name="f249" fmla="+- 0 0 f203"/>
              <a:gd name="f250" fmla="+- f204 10800 0"/>
              <a:gd name="f251" fmla="+- 0 0 f205"/>
              <a:gd name="f252" fmla="+- f206 10800 0"/>
              <a:gd name="f253" fmla="+- 0 0 f207"/>
              <a:gd name="f254" fmla="+- f208 10800 0"/>
              <a:gd name="f255" fmla="+- 0 0 f209"/>
              <a:gd name="f256" fmla="+- f210 10800 0"/>
              <a:gd name="f257" fmla="+- 0 0 f211"/>
              <a:gd name="f258" fmla="+- f212 10800 0"/>
              <a:gd name="f259" fmla="+- 0 0 f213"/>
              <a:gd name="f260" fmla="+- f214 10800 0"/>
              <a:gd name="f261" fmla="+- 0 0 f215"/>
              <a:gd name="f262" fmla="+- f216 10800 0"/>
              <a:gd name="f263" fmla="+- 0 0 f217"/>
              <a:gd name="f264" fmla="+- f218 10800 0"/>
              <a:gd name="f265" fmla="+- 0 0 f219"/>
              <a:gd name="f266" fmla="+- f220 10800 0"/>
              <a:gd name="f267" fmla="+- 0 0 f221"/>
              <a:gd name="f268" fmla="+- f222 10800 0"/>
              <a:gd name="f269" fmla="+- 0 0 f223"/>
              <a:gd name="f270" fmla="+- f224 10800 0"/>
              <a:gd name="f271" fmla="+- 0 0 f225"/>
              <a:gd name="f272" fmla="+- f226 10800 0"/>
              <a:gd name="f273" fmla="+- 0 0 f227"/>
              <a:gd name="f274" fmla="+- f228 10800 0"/>
              <a:gd name="f275" fmla="+- 0 0 f229"/>
              <a:gd name="f276" fmla="+- f230 10800 0"/>
              <a:gd name="f277" fmla="+- 0 0 f231"/>
              <a:gd name="f278" fmla="+- f232 10800 0"/>
              <a:gd name="f279" fmla="+- 0 0 f233"/>
              <a:gd name="f280" fmla="+- f234 10800 0"/>
              <a:gd name="f281" fmla="+- 0 0 f235"/>
              <a:gd name="f282" fmla="+- f236 10800 0"/>
              <a:gd name="f283" fmla="+- 0 0 f237"/>
              <a:gd name="f284" fmla="+- f238 10800 0"/>
              <a:gd name="f285" fmla="+- 0 0 f239"/>
              <a:gd name="f286" fmla="+- f240 10800 0"/>
              <a:gd name="f287" fmla="+- f241 10800 0"/>
              <a:gd name="f288" fmla="+- f242 f243 0"/>
              <a:gd name="f289" fmla="+- f245 10800 0"/>
              <a:gd name="f290" fmla="+- f247 10800 0"/>
              <a:gd name="f291" fmla="+- f249 10800 0"/>
              <a:gd name="f292" fmla="+- f251 10800 0"/>
              <a:gd name="f293" fmla="+- f253 10800 0"/>
              <a:gd name="f294" fmla="+- f255 10800 0"/>
              <a:gd name="f295" fmla="+- f257 10800 0"/>
              <a:gd name="f296" fmla="+- f259 10800 0"/>
              <a:gd name="f297" fmla="+- f261 10800 0"/>
              <a:gd name="f298" fmla="+- f263 10800 0"/>
              <a:gd name="f299" fmla="+- f265 10800 0"/>
              <a:gd name="f300" fmla="+- f267 10800 0"/>
              <a:gd name="f301" fmla="+- f269 10800 0"/>
              <a:gd name="f302" fmla="+- f271 10800 0"/>
              <a:gd name="f303" fmla="+- f273 10800 0"/>
              <a:gd name="f304" fmla="+- f275 10800 0"/>
              <a:gd name="f305" fmla="+- f277 10800 0"/>
              <a:gd name="f306" fmla="+- f279 10800 0"/>
              <a:gd name="f307" fmla="+- f281 10800 0"/>
              <a:gd name="f308" fmla="+- f283 10800 0"/>
              <a:gd name="f309" fmla="+- f285 10800 0"/>
              <a:gd name="f310" fmla="*/ f286 f17 1"/>
              <a:gd name="f311" fmla="*/ f287 f17 1"/>
              <a:gd name="f312" fmla="*/ f287 f18 1"/>
              <a:gd name="f313" fmla="*/ f286 f18 1"/>
              <a:gd name="f314" fmla="sqrt f288"/>
              <a:gd name="f315" fmla="*/ f55 1 f314"/>
              <a:gd name="f316" fmla="*/ f122 f315 1"/>
              <a:gd name="f317" fmla="*/ f123 f315 1"/>
              <a:gd name="f318" fmla="+- 10800 0 f316"/>
              <a:gd name="f319" fmla="+- 10800 0 f317"/>
            </a:gdLst>
            <a:ahLst>
              <a:ahXY gdRefX="f0" minX="f10" maxX="f11">
                <a:pos x="f35" y="f36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40" y="f41"/>
              </a:cxn>
              <a:cxn ang="f56">
                <a:pos x="f42" y="f36"/>
              </a:cxn>
              <a:cxn ang="f56">
                <a:pos x="f40" y="f43"/>
              </a:cxn>
              <a:cxn ang="f56">
                <a:pos x="f44" y="f36"/>
              </a:cxn>
            </a:cxnLst>
            <a:rect l="f310" t="f313" r="f311" b="f312"/>
            <a:pathLst>
              <a:path w="21600" h="21600">
                <a:moveTo>
                  <a:pt x="f6" y="f14"/>
                </a:moveTo>
                <a:lnTo>
                  <a:pt x="f69" y="f79"/>
                </a:lnTo>
                <a:lnTo>
                  <a:pt x="f69" y="f80"/>
                </a:lnTo>
                <a:close/>
              </a:path>
              <a:path w="21600" h="21600">
                <a:moveTo>
                  <a:pt x="f244" y="f289"/>
                </a:moveTo>
                <a:lnTo>
                  <a:pt x="f246" y="f290"/>
                </a:lnTo>
                <a:lnTo>
                  <a:pt x="f248" y="f291"/>
                </a:lnTo>
                <a:close/>
              </a:path>
              <a:path w="21600" h="21600">
                <a:moveTo>
                  <a:pt x="f250" y="f292"/>
                </a:moveTo>
                <a:lnTo>
                  <a:pt x="f252" y="f293"/>
                </a:lnTo>
                <a:lnTo>
                  <a:pt x="f254" y="f294"/>
                </a:lnTo>
                <a:close/>
              </a:path>
              <a:path w="21600" h="21600">
                <a:moveTo>
                  <a:pt x="f256" y="f295"/>
                </a:moveTo>
                <a:lnTo>
                  <a:pt x="f258" y="f296"/>
                </a:lnTo>
                <a:lnTo>
                  <a:pt x="f260" y="f297"/>
                </a:lnTo>
                <a:close/>
              </a:path>
              <a:path w="21600" h="21600">
                <a:moveTo>
                  <a:pt x="f262" y="f298"/>
                </a:moveTo>
                <a:lnTo>
                  <a:pt x="f264" y="f299"/>
                </a:lnTo>
                <a:lnTo>
                  <a:pt x="f266" y="f300"/>
                </a:lnTo>
                <a:close/>
              </a:path>
              <a:path w="21600" h="21600">
                <a:moveTo>
                  <a:pt x="f268" y="f301"/>
                </a:moveTo>
                <a:lnTo>
                  <a:pt x="f270" y="f302"/>
                </a:lnTo>
                <a:lnTo>
                  <a:pt x="f272" y="f303"/>
                </a:lnTo>
                <a:close/>
              </a:path>
              <a:path w="21600" h="21600">
                <a:moveTo>
                  <a:pt x="f274" y="f304"/>
                </a:moveTo>
                <a:lnTo>
                  <a:pt x="f276" y="f305"/>
                </a:lnTo>
                <a:lnTo>
                  <a:pt x="f278" y="f306"/>
                </a:lnTo>
                <a:close/>
              </a:path>
              <a:path w="21600" h="21600">
                <a:moveTo>
                  <a:pt x="f280" y="f307"/>
                </a:moveTo>
                <a:lnTo>
                  <a:pt x="f282" y="f308"/>
                </a:lnTo>
                <a:lnTo>
                  <a:pt x="f284" y="f309"/>
                </a:lnTo>
                <a:close/>
              </a:path>
              <a:path w="21600" h="21600">
                <a:moveTo>
                  <a:pt x="f318" y="f319"/>
                </a:moveTo>
                <a:arcTo wR="f34" hR="f34" stAng="f56" swAng="f68"/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2592000" y="1440000"/>
            <a:ext cx="1872000" cy="129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008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648000" y="5544000"/>
            <a:ext cx="1872000" cy="129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008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4896000" y="1655999"/>
            <a:ext cx="4320000" cy="129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008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1800000" y="3600000"/>
            <a:ext cx="1224000" cy="1080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66CC"/>
          </a:solidFill>
          <a:ln w="0">
            <a:solidFill>
              <a:srgbClr val="00FFFF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696000" y="5832000"/>
            <a:ext cx="1224000" cy="1080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66CC"/>
          </a:solidFill>
          <a:ln w="0">
            <a:solidFill>
              <a:srgbClr val="00FFFF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4248000" y="3671999"/>
            <a:ext cx="2088000" cy="1872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66CC"/>
          </a:solidFill>
          <a:ln w="0">
            <a:solidFill>
              <a:srgbClr val="00FFFF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0" y="301625"/>
            <a:ext cx="9072563" cy="1262063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Najdi shodné útvary</a:t>
            </a:r>
          </a:p>
        </p:txBody>
      </p:sp>
      <p:sp>
        <p:nvSpPr>
          <p:cNvPr id="3" name="Volný tvar 2"/>
          <p:cNvSpPr/>
          <p:nvPr/>
        </p:nvSpPr>
        <p:spPr>
          <a:xfrm>
            <a:off x="7488000" y="3816000"/>
            <a:ext cx="1872000" cy="1872000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*/ 5419351 1 1725033"/>
              <a:gd name="f8" fmla="+- 0 0 10800"/>
              <a:gd name="f9" fmla="+- 10800 0 10800"/>
              <a:gd name="f10" fmla="val 2700"/>
              <a:gd name="f11" fmla="val 10125"/>
              <a:gd name="f12" fmla="val -2147483647"/>
              <a:gd name="f13" fmla="val 2147483647"/>
              <a:gd name="f14" fmla="val 10800"/>
              <a:gd name="f15" fmla="+- 0 0 0"/>
              <a:gd name="f16" fmla="+- 0 0 360"/>
              <a:gd name="f17" fmla="*/ f4 1 21600"/>
              <a:gd name="f18" fmla="*/ f5 1 21600"/>
              <a:gd name="f19" fmla="*/ f7 1 180"/>
              <a:gd name="f20" fmla="pin 2700 f0 10125"/>
              <a:gd name="f21" fmla="*/ 0 f7 1"/>
              <a:gd name="f22" fmla="*/ f15 f1 1"/>
              <a:gd name="f23" fmla="*/ f16 f1 1"/>
              <a:gd name="f24" fmla="+- f20 0 2700"/>
              <a:gd name="f25" fmla="+- 10125 0 f20"/>
              <a:gd name="f26" fmla="*/ 45 f19 1"/>
              <a:gd name="f27" fmla="*/ 90 f19 1"/>
              <a:gd name="f28" fmla="*/ 135 f19 1"/>
              <a:gd name="f29" fmla="*/ 180 f19 1"/>
              <a:gd name="f30" fmla="*/ 225 f19 1"/>
              <a:gd name="f31" fmla="*/ 270 f19 1"/>
              <a:gd name="f32" fmla="*/ 315 f19 1"/>
              <a:gd name="f33" fmla="+- f20 0 10800"/>
              <a:gd name="f34" fmla="+- 10800 0 f20"/>
              <a:gd name="f35" fmla="*/ f20 f17 1"/>
              <a:gd name="f36" fmla="*/ 10800 f18 1"/>
              <a:gd name="f37" fmla="*/ f21 1 f3"/>
              <a:gd name="f38" fmla="*/ f22 1 f3"/>
              <a:gd name="f39" fmla="*/ f23 1 f3"/>
              <a:gd name="f40" fmla="*/ 10800 f17 1"/>
              <a:gd name="f41" fmla="*/ 0 f18 1"/>
              <a:gd name="f42" fmla="*/ 0 f17 1"/>
              <a:gd name="f43" fmla="*/ 21600 f18 1"/>
              <a:gd name="f44" fmla="*/ 21600 f17 1"/>
              <a:gd name="f45" fmla="*/ f24 5080 1"/>
              <a:gd name="f46" fmla="*/ f25 2120 1"/>
              <a:gd name="f47" fmla="+- 0 0 f26"/>
              <a:gd name="f48" fmla="+- 0 0 f27"/>
              <a:gd name="f49" fmla="+- 0 0 f28"/>
              <a:gd name="f50" fmla="+- 0 0 f29"/>
              <a:gd name="f51" fmla="+- 0 0 f30"/>
              <a:gd name="f52" fmla="+- 0 0 f31"/>
              <a:gd name="f53" fmla="+- 0 0 f32"/>
              <a:gd name="f54" fmla="+- 0 0 f37"/>
              <a:gd name="f55" fmla="*/ f34 f34 1"/>
              <a:gd name="f56" fmla="+- f38 0 f2"/>
              <a:gd name="f57" fmla="+- f39 0 f2"/>
              <a:gd name="f58" fmla="*/ f45 1 7425"/>
              <a:gd name="f59" fmla="*/ f46 1 7425"/>
              <a:gd name="f60" fmla="*/ f47 f1 1"/>
              <a:gd name="f61" fmla="*/ f48 f1 1"/>
              <a:gd name="f62" fmla="*/ f49 f1 1"/>
              <a:gd name="f63" fmla="*/ f50 f1 1"/>
              <a:gd name="f64" fmla="*/ f51 f1 1"/>
              <a:gd name="f65" fmla="*/ f52 f1 1"/>
              <a:gd name="f66" fmla="*/ f53 f1 1"/>
              <a:gd name="f67" fmla="*/ f54 f1 1"/>
              <a:gd name="f68" fmla="+- f57 0 f56"/>
              <a:gd name="f69" fmla="+- f58 2540 0"/>
              <a:gd name="f70" fmla="+- f59 210 0"/>
              <a:gd name="f71" fmla="*/ f60 1 f7"/>
              <a:gd name="f72" fmla="*/ f61 1 f7"/>
              <a:gd name="f73" fmla="*/ f62 1 f7"/>
              <a:gd name="f74" fmla="*/ f63 1 f7"/>
              <a:gd name="f75" fmla="*/ f64 1 f7"/>
              <a:gd name="f76" fmla="*/ f65 1 f7"/>
              <a:gd name="f77" fmla="*/ f66 1 f7"/>
              <a:gd name="f78" fmla="*/ f67 1 f7"/>
              <a:gd name="f79" fmla="+- 10800 f70 0"/>
              <a:gd name="f80" fmla="+- 10800 0 f70"/>
              <a:gd name="f81" fmla="+- f71 0 f2"/>
              <a:gd name="f82" fmla="+- f69 0 10800"/>
              <a:gd name="f83" fmla="+- f72 0 f2"/>
              <a:gd name="f84" fmla="+- f73 0 f2"/>
              <a:gd name="f85" fmla="+- f74 0 f2"/>
              <a:gd name="f86" fmla="+- f75 0 f2"/>
              <a:gd name="f87" fmla="+- f76 0 f2"/>
              <a:gd name="f88" fmla="+- f77 0 f2"/>
              <a:gd name="f89" fmla="+- f78 0 f2"/>
              <a:gd name="f90" fmla="sin 1 f81"/>
              <a:gd name="f91" fmla="cos 1 f81"/>
              <a:gd name="f92" fmla="+- f79 0 10800"/>
              <a:gd name="f93" fmla="+- f80 0 10800"/>
              <a:gd name="f94" fmla="sin 1 f83"/>
              <a:gd name="f95" fmla="cos 1 f83"/>
              <a:gd name="f96" fmla="sin 1 f84"/>
              <a:gd name="f97" fmla="cos 1 f84"/>
              <a:gd name="f98" fmla="sin 1 f85"/>
              <a:gd name="f99" fmla="cos 1 f85"/>
              <a:gd name="f100" fmla="sin 1 f86"/>
              <a:gd name="f101" fmla="cos 1 f86"/>
              <a:gd name="f102" fmla="sin 1 f87"/>
              <a:gd name="f103" fmla="cos 1 f87"/>
              <a:gd name="f104" fmla="sin 1 f88"/>
              <a:gd name="f105" fmla="cos 1 f88"/>
              <a:gd name="f106" fmla="cos 1 f89"/>
              <a:gd name="f107" fmla="sin 1 f89"/>
              <a:gd name="f108" fmla="+- 0 0 f90"/>
              <a:gd name="f109" fmla="+- 0 0 f91"/>
              <a:gd name="f110" fmla="+- 0 0 f94"/>
              <a:gd name="f111" fmla="+- 0 0 f95"/>
              <a:gd name="f112" fmla="+- 0 0 f96"/>
              <a:gd name="f113" fmla="+- 0 0 f97"/>
              <a:gd name="f114" fmla="+- 0 0 f98"/>
              <a:gd name="f115" fmla="+- 0 0 f99"/>
              <a:gd name="f116" fmla="+- 0 0 f100"/>
              <a:gd name="f117" fmla="+- 0 0 f101"/>
              <a:gd name="f118" fmla="+- 0 0 f102"/>
              <a:gd name="f119" fmla="+- 0 0 f103"/>
              <a:gd name="f120" fmla="+- 0 0 f104"/>
              <a:gd name="f121" fmla="+- 0 0 f105"/>
              <a:gd name="f122" fmla="+- 0 0 f106"/>
              <a:gd name="f123" fmla="+- 0 0 f107"/>
              <a:gd name="f124" fmla="*/ f108 f8 1"/>
              <a:gd name="f125" fmla="*/ f109 f9 1"/>
              <a:gd name="f126" fmla="*/ f109 f8 1"/>
              <a:gd name="f127" fmla="*/ f108 f9 1"/>
              <a:gd name="f128" fmla="*/ f108 f82 1"/>
              <a:gd name="f129" fmla="*/ f109 f92 1"/>
              <a:gd name="f130" fmla="*/ f109 f82 1"/>
              <a:gd name="f131" fmla="*/ f108 f92 1"/>
              <a:gd name="f132" fmla="*/ f109 f93 1"/>
              <a:gd name="f133" fmla="*/ f108 f93 1"/>
              <a:gd name="f134" fmla="*/ f110 f8 1"/>
              <a:gd name="f135" fmla="*/ f111 f9 1"/>
              <a:gd name="f136" fmla="*/ f111 f8 1"/>
              <a:gd name="f137" fmla="*/ f110 f9 1"/>
              <a:gd name="f138" fmla="*/ f110 f82 1"/>
              <a:gd name="f139" fmla="*/ f111 f92 1"/>
              <a:gd name="f140" fmla="*/ f111 f82 1"/>
              <a:gd name="f141" fmla="*/ f110 f92 1"/>
              <a:gd name="f142" fmla="*/ f111 f93 1"/>
              <a:gd name="f143" fmla="*/ f110 f93 1"/>
              <a:gd name="f144" fmla="*/ f112 f8 1"/>
              <a:gd name="f145" fmla="*/ f113 f9 1"/>
              <a:gd name="f146" fmla="*/ f113 f8 1"/>
              <a:gd name="f147" fmla="*/ f112 f9 1"/>
              <a:gd name="f148" fmla="*/ f112 f82 1"/>
              <a:gd name="f149" fmla="*/ f113 f92 1"/>
              <a:gd name="f150" fmla="*/ f113 f82 1"/>
              <a:gd name="f151" fmla="*/ f112 f92 1"/>
              <a:gd name="f152" fmla="*/ f113 f93 1"/>
              <a:gd name="f153" fmla="*/ f112 f93 1"/>
              <a:gd name="f154" fmla="*/ f114 f8 1"/>
              <a:gd name="f155" fmla="*/ f115 f9 1"/>
              <a:gd name="f156" fmla="*/ f115 f8 1"/>
              <a:gd name="f157" fmla="*/ f114 f9 1"/>
              <a:gd name="f158" fmla="*/ f114 f82 1"/>
              <a:gd name="f159" fmla="*/ f115 f92 1"/>
              <a:gd name="f160" fmla="*/ f115 f82 1"/>
              <a:gd name="f161" fmla="*/ f114 f92 1"/>
              <a:gd name="f162" fmla="*/ f115 f93 1"/>
              <a:gd name="f163" fmla="*/ f114 f93 1"/>
              <a:gd name="f164" fmla="*/ f116 f8 1"/>
              <a:gd name="f165" fmla="*/ f117 f9 1"/>
              <a:gd name="f166" fmla="*/ f117 f8 1"/>
              <a:gd name="f167" fmla="*/ f116 f9 1"/>
              <a:gd name="f168" fmla="*/ f116 f82 1"/>
              <a:gd name="f169" fmla="*/ f117 f92 1"/>
              <a:gd name="f170" fmla="*/ f117 f82 1"/>
              <a:gd name="f171" fmla="*/ f116 f92 1"/>
              <a:gd name="f172" fmla="*/ f117 f93 1"/>
              <a:gd name="f173" fmla="*/ f116 f93 1"/>
              <a:gd name="f174" fmla="*/ f118 f8 1"/>
              <a:gd name="f175" fmla="*/ f119 f9 1"/>
              <a:gd name="f176" fmla="*/ f119 f8 1"/>
              <a:gd name="f177" fmla="*/ f118 f9 1"/>
              <a:gd name="f178" fmla="*/ f118 f82 1"/>
              <a:gd name="f179" fmla="*/ f119 f92 1"/>
              <a:gd name="f180" fmla="*/ f119 f82 1"/>
              <a:gd name="f181" fmla="*/ f118 f92 1"/>
              <a:gd name="f182" fmla="*/ f119 f93 1"/>
              <a:gd name="f183" fmla="*/ f118 f93 1"/>
              <a:gd name="f184" fmla="*/ f120 f8 1"/>
              <a:gd name="f185" fmla="*/ f121 f9 1"/>
              <a:gd name="f186" fmla="*/ f121 f8 1"/>
              <a:gd name="f187" fmla="*/ f120 f9 1"/>
              <a:gd name="f188" fmla="*/ f120 f82 1"/>
              <a:gd name="f189" fmla="*/ f121 f92 1"/>
              <a:gd name="f190" fmla="*/ f121 f82 1"/>
              <a:gd name="f191" fmla="*/ f120 f92 1"/>
              <a:gd name="f192" fmla="*/ f121 f93 1"/>
              <a:gd name="f193" fmla="*/ f120 f93 1"/>
              <a:gd name="f194" fmla="*/ f108 f33 1"/>
              <a:gd name="f195" fmla="*/ f116 f33 1"/>
              <a:gd name="f196" fmla="*/ f34 f122 1"/>
              <a:gd name="f197" fmla="*/ f34 f123 1"/>
              <a:gd name="f198" fmla="+- f124 f125 0"/>
              <a:gd name="f199" fmla="+- f126 0 f127"/>
              <a:gd name="f200" fmla="+- f128 f129 0"/>
              <a:gd name="f201" fmla="+- f130 0 f131"/>
              <a:gd name="f202" fmla="+- f128 f132 0"/>
              <a:gd name="f203" fmla="+- f130 0 f133"/>
              <a:gd name="f204" fmla="+- f134 f135 0"/>
              <a:gd name="f205" fmla="+- f136 0 f137"/>
              <a:gd name="f206" fmla="+- f138 f139 0"/>
              <a:gd name="f207" fmla="+- f140 0 f141"/>
              <a:gd name="f208" fmla="+- f138 f142 0"/>
              <a:gd name="f209" fmla="+- f140 0 f143"/>
              <a:gd name="f210" fmla="+- f144 f145 0"/>
              <a:gd name="f211" fmla="+- f146 0 f147"/>
              <a:gd name="f212" fmla="+- f148 f149 0"/>
              <a:gd name="f213" fmla="+- f150 0 f151"/>
              <a:gd name="f214" fmla="+- f148 f152 0"/>
              <a:gd name="f215" fmla="+- f150 0 f153"/>
              <a:gd name="f216" fmla="+- f154 f155 0"/>
              <a:gd name="f217" fmla="+- f156 0 f157"/>
              <a:gd name="f218" fmla="+- f158 f159 0"/>
              <a:gd name="f219" fmla="+- f160 0 f161"/>
              <a:gd name="f220" fmla="+- f158 f162 0"/>
              <a:gd name="f221" fmla="+- f160 0 f163"/>
              <a:gd name="f222" fmla="+- f164 f165 0"/>
              <a:gd name="f223" fmla="+- f166 0 f167"/>
              <a:gd name="f224" fmla="+- f168 f169 0"/>
              <a:gd name="f225" fmla="+- f170 0 f171"/>
              <a:gd name="f226" fmla="+- f168 f172 0"/>
              <a:gd name="f227" fmla="+- f170 0 f173"/>
              <a:gd name="f228" fmla="+- f174 f175 0"/>
              <a:gd name="f229" fmla="+- f176 0 f177"/>
              <a:gd name="f230" fmla="+- f178 f179 0"/>
              <a:gd name="f231" fmla="+- f180 0 f181"/>
              <a:gd name="f232" fmla="+- f178 f182 0"/>
              <a:gd name="f233" fmla="+- f180 0 f183"/>
              <a:gd name="f234" fmla="+- f184 f185 0"/>
              <a:gd name="f235" fmla="+- f186 0 f187"/>
              <a:gd name="f236" fmla="+- f188 f189 0"/>
              <a:gd name="f237" fmla="+- f190 0 f191"/>
              <a:gd name="f238" fmla="+- f188 f192 0"/>
              <a:gd name="f239" fmla="+- f190 0 f193"/>
              <a:gd name="f240" fmla="+- f194 f125 0"/>
              <a:gd name="f241" fmla="+- f195 f165 0"/>
              <a:gd name="f242" fmla="*/ f196 f196 1"/>
              <a:gd name="f243" fmla="*/ f197 f197 1"/>
              <a:gd name="f244" fmla="+- f198 10800 0"/>
              <a:gd name="f245" fmla="+- 0 0 f199"/>
              <a:gd name="f246" fmla="+- f200 10800 0"/>
              <a:gd name="f247" fmla="+- 0 0 f201"/>
              <a:gd name="f248" fmla="+- f202 10800 0"/>
              <a:gd name="f249" fmla="+- 0 0 f203"/>
              <a:gd name="f250" fmla="+- f204 10800 0"/>
              <a:gd name="f251" fmla="+- 0 0 f205"/>
              <a:gd name="f252" fmla="+- f206 10800 0"/>
              <a:gd name="f253" fmla="+- 0 0 f207"/>
              <a:gd name="f254" fmla="+- f208 10800 0"/>
              <a:gd name="f255" fmla="+- 0 0 f209"/>
              <a:gd name="f256" fmla="+- f210 10800 0"/>
              <a:gd name="f257" fmla="+- 0 0 f211"/>
              <a:gd name="f258" fmla="+- f212 10800 0"/>
              <a:gd name="f259" fmla="+- 0 0 f213"/>
              <a:gd name="f260" fmla="+- f214 10800 0"/>
              <a:gd name="f261" fmla="+- 0 0 f215"/>
              <a:gd name="f262" fmla="+- f216 10800 0"/>
              <a:gd name="f263" fmla="+- 0 0 f217"/>
              <a:gd name="f264" fmla="+- f218 10800 0"/>
              <a:gd name="f265" fmla="+- 0 0 f219"/>
              <a:gd name="f266" fmla="+- f220 10800 0"/>
              <a:gd name="f267" fmla="+- 0 0 f221"/>
              <a:gd name="f268" fmla="+- f222 10800 0"/>
              <a:gd name="f269" fmla="+- 0 0 f223"/>
              <a:gd name="f270" fmla="+- f224 10800 0"/>
              <a:gd name="f271" fmla="+- 0 0 f225"/>
              <a:gd name="f272" fmla="+- f226 10800 0"/>
              <a:gd name="f273" fmla="+- 0 0 f227"/>
              <a:gd name="f274" fmla="+- f228 10800 0"/>
              <a:gd name="f275" fmla="+- 0 0 f229"/>
              <a:gd name="f276" fmla="+- f230 10800 0"/>
              <a:gd name="f277" fmla="+- 0 0 f231"/>
              <a:gd name="f278" fmla="+- f232 10800 0"/>
              <a:gd name="f279" fmla="+- 0 0 f233"/>
              <a:gd name="f280" fmla="+- f234 10800 0"/>
              <a:gd name="f281" fmla="+- 0 0 f235"/>
              <a:gd name="f282" fmla="+- f236 10800 0"/>
              <a:gd name="f283" fmla="+- 0 0 f237"/>
              <a:gd name="f284" fmla="+- f238 10800 0"/>
              <a:gd name="f285" fmla="+- 0 0 f239"/>
              <a:gd name="f286" fmla="+- f240 10800 0"/>
              <a:gd name="f287" fmla="+- f241 10800 0"/>
              <a:gd name="f288" fmla="+- f242 f243 0"/>
              <a:gd name="f289" fmla="+- f245 10800 0"/>
              <a:gd name="f290" fmla="+- f247 10800 0"/>
              <a:gd name="f291" fmla="+- f249 10800 0"/>
              <a:gd name="f292" fmla="+- f251 10800 0"/>
              <a:gd name="f293" fmla="+- f253 10800 0"/>
              <a:gd name="f294" fmla="+- f255 10800 0"/>
              <a:gd name="f295" fmla="+- f257 10800 0"/>
              <a:gd name="f296" fmla="+- f259 10800 0"/>
              <a:gd name="f297" fmla="+- f261 10800 0"/>
              <a:gd name="f298" fmla="+- f263 10800 0"/>
              <a:gd name="f299" fmla="+- f265 10800 0"/>
              <a:gd name="f300" fmla="+- f267 10800 0"/>
              <a:gd name="f301" fmla="+- f269 10800 0"/>
              <a:gd name="f302" fmla="+- f271 10800 0"/>
              <a:gd name="f303" fmla="+- f273 10800 0"/>
              <a:gd name="f304" fmla="+- f275 10800 0"/>
              <a:gd name="f305" fmla="+- f277 10800 0"/>
              <a:gd name="f306" fmla="+- f279 10800 0"/>
              <a:gd name="f307" fmla="+- f281 10800 0"/>
              <a:gd name="f308" fmla="+- f283 10800 0"/>
              <a:gd name="f309" fmla="+- f285 10800 0"/>
              <a:gd name="f310" fmla="*/ f286 f17 1"/>
              <a:gd name="f311" fmla="*/ f287 f17 1"/>
              <a:gd name="f312" fmla="*/ f287 f18 1"/>
              <a:gd name="f313" fmla="*/ f286 f18 1"/>
              <a:gd name="f314" fmla="sqrt f288"/>
              <a:gd name="f315" fmla="*/ f55 1 f314"/>
              <a:gd name="f316" fmla="*/ f122 f315 1"/>
              <a:gd name="f317" fmla="*/ f123 f315 1"/>
              <a:gd name="f318" fmla="+- 10800 0 f316"/>
              <a:gd name="f319" fmla="+- 10800 0 f317"/>
            </a:gdLst>
            <a:ahLst>
              <a:ahXY gdRefX="f0" minX="f10" maxX="f11">
                <a:pos x="f35" y="f36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40" y="f41"/>
              </a:cxn>
              <a:cxn ang="f56">
                <a:pos x="f42" y="f36"/>
              </a:cxn>
              <a:cxn ang="f56">
                <a:pos x="f40" y="f43"/>
              </a:cxn>
              <a:cxn ang="f56">
                <a:pos x="f44" y="f36"/>
              </a:cxn>
            </a:cxnLst>
            <a:rect l="f310" t="f313" r="f311" b="f312"/>
            <a:pathLst>
              <a:path w="21600" h="21600">
                <a:moveTo>
                  <a:pt x="f6" y="f14"/>
                </a:moveTo>
                <a:lnTo>
                  <a:pt x="f69" y="f79"/>
                </a:lnTo>
                <a:lnTo>
                  <a:pt x="f69" y="f80"/>
                </a:lnTo>
                <a:close/>
              </a:path>
              <a:path w="21600" h="21600">
                <a:moveTo>
                  <a:pt x="f244" y="f289"/>
                </a:moveTo>
                <a:lnTo>
                  <a:pt x="f246" y="f290"/>
                </a:lnTo>
                <a:lnTo>
                  <a:pt x="f248" y="f291"/>
                </a:lnTo>
                <a:close/>
              </a:path>
              <a:path w="21600" h="21600">
                <a:moveTo>
                  <a:pt x="f250" y="f292"/>
                </a:moveTo>
                <a:lnTo>
                  <a:pt x="f252" y="f293"/>
                </a:lnTo>
                <a:lnTo>
                  <a:pt x="f254" y="f294"/>
                </a:lnTo>
                <a:close/>
              </a:path>
              <a:path w="21600" h="21600">
                <a:moveTo>
                  <a:pt x="f256" y="f295"/>
                </a:moveTo>
                <a:lnTo>
                  <a:pt x="f258" y="f296"/>
                </a:lnTo>
                <a:lnTo>
                  <a:pt x="f260" y="f297"/>
                </a:lnTo>
                <a:close/>
              </a:path>
              <a:path w="21600" h="21600">
                <a:moveTo>
                  <a:pt x="f262" y="f298"/>
                </a:moveTo>
                <a:lnTo>
                  <a:pt x="f264" y="f299"/>
                </a:lnTo>
                <a:lnTo>
                  <a:pt x="f266" y="f300"/>
                </a:lnTo>
                <a:close/>
              </a:path>
              <a:path w="21600" h="21600">
                <a:moveTo>
                  <a:pt x="f268" y="f301"/>
                </a:moveTo>
                <a:lnTo>
                  <a:pt x="f270" y="f302"/>
                </a:lnTo>
                <a:lnTo>
                  <a:pt x="f272" y="f303"/>
                </a:lnTo>
                <a:close/>
              </a:path>
              <a:path w="21600" h="21600">
                <a:moveTo>
                  <a:pt x="f274" y="f304"/>
                </a:moveTo>
                <a:lnTo>
                  <a:pt x="f276" y="f305"/>
                </a:lnTo>
                <a:lnTo>
                  <a:pt x="f278" y="f306"/>
                </a:lnTo>
                <a:close/>
              </a:path>
              <a:path w="21600" h="21600">
                <a:moveTo>
                  <a:pt x="f280" y="f307"/>
                </a:moveTo>
                <a:lnTo>
                  <a:pt x="f282" y="f308"/>
                </a:lnTo>
                <a:lnTo>
                  <a:pt x="f284" y="f309"/>
                </a:lnTo>
                <a:close/>
              </a:path>
              <a:path w="21600" h="21600">
                <a:moveTo>
                  <a:pt x="f318" y="f319"/>
                </a:moveTo>
                <a:arcTo wR="f34" hR="f34" stAng="f56" swAng="f68"/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Volný tvar 3"/>
          <p:cNvSpPr/>
          <p:nvPr/>
        </p:nvSpPr>
        <p:spPr>
          <a:xfrm>
            <a:off x="288000" y="1296000"/>
            <a:ext cx="1872000" cy="1872000"/>
          </a:xfrm>
          <a:custGeom>
            <a:avLst>
              <a:gd name="f0" fmla="val 5400"/>
            </a:avLst>
            <a:gdLst>
              <a:gd name="f1" fmla="val 10800000"/>
              <a:gd name="f2" fmla="val 5400000"/>
              <a:gd name="f3" fmla="val 180"/>
              <a:gd name="f4" fmla="val w"/>
              <a:gd name="f5" fmla="val h"/>
              <a:gd name="f6" fmla="val 0"/>
              <a:gd name="f7" fmla="*/ 5419351 1 1725033"/>
              <a:gd name="f8" fmla="+- 0 0 10800"/>
              <a:gd name="f9" fmla="+- 10800 0 10800"/>
              <a:gd name="f10" fmla="val 2700"/>
              <a:gd name="f11" fmla="val 10125"/>
              <a:gd name="f12" fmla="val -2147483647"/>
              <a:gd name="f13" fmla="val 2147483647"/>
              <a:gd name="f14" fmla="val 10800"/>
              <a:gd name="f15" fmla="+- 0 0 0"/>
              <a:gd name="f16" fmla="+- 0 0 360"/>
              <a:gd name="f17" fmla="*/ f4 1 21600"/>
              <a:gd name="f18" fmla="*/ f5 1 21600"/>
              <a:gd name="f19" fmla="*/ f7 1 180"/>
              <a:gd name="f20" fmla="pin 2700 f0 10125"/>
              <a:gd name="f21" fmla="*/ 0 f7 1"/>
              <a:gd name="f22" fmla="*/ f15 f1 1"/>
              <a:gd name="f23" fmla="*/ f16 f1 1"/>
              <a:gd name="f24" fmla="+- f20 0 2700"/>
              <a:gd name="f25" fmla="+- 10125 0 f20"/>
              <a:gd name="f26" fmla="*/ 45 f19 1"/>
              <a:gd name="f27" fmla="*/ 90 f19 1"/>
              <a:gd name="f28" fmla="*/ 135 f19 1"/>
              <a:gd name="f29" fmla="*/ 180 f19 1"/>
              <a:gd name="f30" fmla="*/ 225 f19 1"/>
              <a:gd name="f31" fmla="*/ 270 f19 1"/>
              <a:gd name="f32" fmla="*/ 315 f19 1"/>
              <a:gd name="f33" fmla="+- f20 0 10800"/>
              <a:gd name="f34" fmla="+- 10800 0 f20"/>
              <a:gd name="f35" fmla="*/ f20 f17 1"/>
              <a:gd name="f36" fmla="*/ 10800 f18 1"/>
              <a:gd name="f37" fmla="*/ f21 1 f3"/>
              <a:gd name="f38" fmla="*/ f22 1 f3"/>
              <a:gd name="f39" fmla="*/ f23 1 f3"/>
              <a:gd name="f40" fmla="*/ 10800 f17 1"/>
              <a:gd name="f41" fmla="*/ 0 f18 1"/>
              <a:gd name="f42" fmla="*/ 0 f17 1"/>
              <a:gd name="f43" fmla="*/ 21600 f18 1"/>
              <a:gd name="f44" fmla="*/ 21600 f17 1"/>
              <a:gd name="f45" fmla="*/ f24 5080 1"/>
              <a:gd name="f46" fmla="*/ f25 2120 1"/>
              <a:gd name="f47" fmla="+- 0 0 f26"/>
              <a:gd name="f48" fmla="+- 0 0 f27"/>
              <a:gd name="f49" fmla="+- 0 0 f28"/>
              <a:gd name="f50" fmla="+- 0 0 f29"/>
              <a:gd name="f51" fmla="+- 0 0 f30"/>
              <a:gd name="f52" fmla="+- 0 0 f31"/>
              <a:gd name="f53" fmla="+- 0 0 f32"/>
              <a:gd name="f54" fmla="+- 0 0 f37"/>
              <a:gd name="f55" fmla="*/ f34 f34 1"/>
              <a:gd name="f56" fmla="+- f38 0 f2"/>
              <a:gd name="f57" fmla="+- f39 0 f2"/>
              <a:gd name="f58" fmla="*/ f45 1 7425"/>
              <a:gd name="f59" fmla="*/ f46 1 7425"/>
              <a:gd name="f60" fmla="*/ f47 f1 1"/>
              <a:gd name="f61" fmla="*/ f48 f1 1"/>
              <a:gd name="f62" fmla="*/ f49 f1 1"/>
              <a:gd name="f63" fmla="*/ f50 f1 1"/>
              <a:gd name="f64" fmla="*/ f51 f1 1"/>
              <a:gd name="f65" fmla="*/ f52 f1 1"/>
              <a:gd name="f66" fmla="*/ f53 f1 1"/>
              <a:gd name="f67" fmla="*/ f54 f1 1"/>
              <a:gd name="f68" fmla="+- f57 0 f56"/>
              <a:gd name="f69" fmla="+- f58 2540 0"/>
              <a:gd name="f70" fmla="+- f59 210 0"/>
              <a:gd name="f71" fmla="*/ f60 1 f7"/>
              <a:gd name="f72" fmla="*/ f61 1 f7"/>
              <a:gd name="f73" fmla="*/ f62 1 f7"/>
              <a:gd name="f74" fmla="*/ f63 1 f7"/>
              <a:gd name="f75" fmla="*/ f64 1 f7"/>
              <a:gd name="f76" fmla="*/ f65 1 f7"/>
              <a:gd name="f77" fmla="*/ f66 1 f7"/>
              <a:gd name="f78" fmla="*/ f67 1 f7"/>
              <a:gd name="f79" fmla="+- 10800 f70 0"/>
              <a:gd name="f80" fmla="+- 10800 0 f70"/>
              <a:gd name="f81" fmla="+- f71 0 f2"/>
              <a:gd name="f82" fmla="+- f69 0 10800"/>
              <a:gd name="f83" fmla="+- f72 0 f2"/>
              <a:gd name="f84" fmla="+- f73 0 f2"/>
              <a:gd name="f85" fmla="+- f74 0 f2"/>
              <a:gd name="f86" fmla="+- f75 0 f2"/>
              <a:gd name="f87" fmla="+- f76 0 f2"/>
              <a:gd name="f88" fmla="+- f77 0 f2"/>
              <a:gd name="f89" fmla="+- f78 0 f2"/>
              <a:gd name="f90" fmla="sin 1 f81"/>
              <a:gd name="f91" fmla="cos 1 f81"/>
              <a:gd name="f92" fmla="+- f79 0 10800"/>
              <a:gd name="f93" fmla="+- f80 0 10800"/>
              <a:gd name="f94" fmla="sin 1 f83"/>
              <a:gd name="f95" fmla="cos 1 f83"/>
              <a:gd name="f96" fmla="sin 1 f84"/>
              <a:gd name="f97" fmla="cos 1 f84"/>
              <a:gd name="f98" fmla="sin 1 f85"/>
              <a:gd name="f99" fmla="cos 1 f85"/>
              <a:gd name="f100" fmla="sin 1 f86"/>
              <a:gd name="f101" fmla="cos 1 f86"/>
              <a:gd name="f102" fmla="sin 1 f87"/>
              <a:gd name="f103" fmla="cos 1 f87"/>
              <a:gd name="f104" fmla="sin 1 f88"/>
              <a:gd name="f105" fmla="cos 1 f88"/>
              <a:gd name="f106" fmla="cos 1 f89"/>
              <a:gd name="f107" fmla="sin 1 f89"/>
              <a:gd name="f108" fmla="+- 0 0 f90"/>
              <a:gd name="f109" fmla="+- 0 0 f91"/>
              <a:gd name="f110" fmla="+- 0 0 f94"/>
              <a:gd name="f111" fmla="+- 0 0 f95"/>
              <a:gd name="f112" fmla="+- 0 0 f96"/>
              <a:gd name="f113" fmla="+- 0 0 f97"/>
              <a:gd name="f114" fmla="+- 0 0 f98"/>
              <a:gd name="f115" fmla="+- 0 0 f99"/>
              <a:gd name="f116" fmla="+- 0 0 f100"/>
              <a:gd name="f117" fmla="+- 0 0 f101"/>
              <a:gd name="f118" fmla="+- 0 0 f102"/>
              <a:gd name="f119" fmla="+- 0 0 f103"/>
              <a:gd name="f120" fmla="+- 0 0 f104"/>
              <a:gd name="f121" fmla="+- 0 0 f105"/>
              <a:gd name="f122" fmla="+- 0 0 f106"/>
              <a:gd name="f123" fmla="+- 0 0 f107"/>
              <a:gd name="f124" fmla="*/ f108 f8 1"/>
              <a:gd name="f125" fmla="*/ f109 f9 1"/>
              <a:gd name="f126" fmla="*/ f109 f8 1"/>
              <a:gd name="f127" fmla="*/ f108 f9 1"/>
              <a:gd name="f128" fmla="*/ f108 f82 1"/>
              <a:gd name="f129" fmla="*/ f109 f92 1"/>
              <a:gd name="f130" fmla="*/ f109 f82 1"/>
              <a:gd name="f131" fmla="*/ f108 f92 1"/>
              <a:gd name="f132" fmla="*/ f109 f93 1"/>
              <a:gd name="f133" fmla="*/ f108 f93 1"/>
              <a:gd name="f134" fmla="*/ f110 f8 1"/>
              <a:gd name="f135" fmla="*/ f111 f9 1"/>
              <a:gd name="f136" fmla="*/ f111 f8 1"/>
              <a:gd name="f137" fmla="*/ f110 f9 1"/>
              <a:gd name="f138" fmla="*/ f110 f82 1"/>
              <a:gd name="f139" fmla="*/ f111 f92 1"/>
              <a:gd name="f140" fmla="*/ f111 f82 1"/>
              <a:gd name="f141" fmla="*/ f110 f92 1"/>
              <a:gd name="f142" fmla="*/ f111 f93 1"/>
              <a:gd name="f143" fmla="*/ f110 f93 1"/>
              <a:gd name="f144" fmla="*/ f112 f8 1"/>
              <a:gd name="f145" fmla="*/ f113 f9 1"/>
              <a:gd name="f146" fmla="*/ f113 f8 1"/>
              <a:gd name="f147" fmla="*/ f112 f9 1"/>
              <a:gd name="f148" fmla="*/ f112 f82 1"/>
              <a:gd name="f149" fmla="*/ f113 f92 1"/>
              <a:gd name="f150" fmla="*/ f113 f82 1"/>
              <a:gd name="f151" fmla="*/ f112 f92 1"/>
              <a:gd name="f152" fmla="*/ f113 f93 1"/>
              <a:gd name="f153" fmla="*/ f112 f93 1"/>
              <a:gd name="f154" fmla="*/ f114 f8 1"/>
              <a:gd name="f155" fmla="*/ f115 f9 1"/>
              <a:gd name="f156" fmla="*/ f115 f8 1"/>
              <a:gd name="f157" fmla="*/ f114 f9 1"/>
              <a:gd name="f158" fmla="*/ f114 f82 1"/>
              <a:gd name="f159" fmla="*/ f115 f92 1"/>
              <a:gd name="f160" fmla="*/ f115 f82 1"/>
              <a:gd name="f161" fmla="*/ f114 f92 1"/>
              <a:gd name="f162" fmla="*/ f115 f93 1"/>
              <a:gd name="f163" fmla="*/ f114 f93 1"/>
              <a:gd name="f164" fmla="*/ f116 f8 1"/>
              <a:gd name="f165" fmla="*/ f117 f9 1"/>
              <a:gd name="f166" fmla="*/ f117 f8 1"/>
              <a:gd name="f167" fmla="*/ f116 f9 1"/>
              <a:gd name="f168" fmla="*/ f116 f82 1"/>
              <a:gd name="f169" fmla="*/ f117 f92 1"/>
              <a:gd name="f170" fmla="*/ f117 f82 1"/>
              <a:gd name="f171" fmla="*/ f116 f92 1"/>
              <a:gd name="f172" fmla="*/ f117 f93 1"/>
              <a:gd name="f173" fmla="*/ f116 f93 1"/>
              <a:gd name="f174" fmla="*/ f118 f8 1"/>
              <a:gd name="f175" fmla="*/ f119 f9 1"/>
              <a:gd name="f176" fmla="*/ f119 f8 1"/>
              <a:gd name="f177" fmla="*/ f118 f9 1"/>
              <a:gd name="f178" fmla="*/ f118 f82 1"/>
              <a:gd name="f179" fmla="*/ f119 f92 1"/>
              <a:gd name="f180" fmla="*/ f119 f82 1"/>
              <a:gd name="f181" fmla="*/ f118 f92 1"/>
              <a:gd name="f182" fmla="*/ f119 f93 1"/>
              <a:gd name="f183" fmla="*/ f118 f93 1"/>
              <a:gd name="f184" fmla="*/ f120 f8 1"/>
              <a:gd name="f185" fmla="*/ f121 f9 1"/>
              <a:gd name="f186" fmla="*/ f121 f8 1"/>
              <a:gd name="f187" fmla="*/ f120 f9 1"/>
              <a:gd name="f188" fmla="*/ f120 f82 1"/>
              <a:gd name="f189" fmla="*/ f121 f92 1"/>
              <a:gd name="f190" fmla="*/ f121 f82 1"/>
              <a:gd name="f191" fmla="*/ f120 f92 1"/>
              <a:gd name="f192" fmla="*/ f121 f93 1"/>
              <a:gd name="f193" fmla="*/ f120 f93 1"/>
              <a:gd name="f194" fmla="*/ f108 f33 1"/>
              <a:gd name="f195" fmla="*/ f116 f33 1"/>
              <a:gd name="f196" fmla="*/ f34 f122 1"/>
              <a:gd name="f197" fmla="*/ f34 f123 1"/>
              <a:gd name="f198" fmla="+- f124 f125 0"/>
              <a:gd name="f199" fmla="+- f126 0 f127"/>
              <a:gd name="f200" fmla="+- f128 f129 0"/>
              <a:gd name="f201" fmla="+- f130 0 f131"/>
              <a:gd name="f202" fmla="+- f128 f132 0"/>
              <a:gd name="f203" fmla="+- f130 0 f133"/>
              <a:gd name="f204" fmla="+- f134 f135 0"/>
              <a:gd name="f205" fmla="+- f136 0 f137"/>
              <a:gd name="f206" fmla="+- f138 f139 0"/>
              <a:gd name="f207" fmla="+- f140 0 f141"/>
              <a:gd name="f208" fmla="+- f138 f142 0"/>
              <a:gd name="f209" fmla="+- f140 0 f143"/>
              <a:gd name="f210" fmla="+- f144 f145 0"/>
              <a:gd name="f211" fmla="+- f146 0 f147"/>
              <a:gd name="f212" fmla="+- f148 f149 0"/>
              <a:gd name="f213" fmla="+- f150 0 f151"/>
              <a:gd name="f214" fmla="+- f148 f152 0"/>
              <a:gd name="f215" fmla="+- f150 0 f153"/>
              <a:gd name="f216" fmla="+- f154 f155 0"/>
              <a:gd name="f217" fmla="+- f156 0 f157"/>
              <a:gd name="f218" fmla="+- f158 f159 0"/>
              <a:gd name="f219" fmla="+- f160 0 f161"/>
              <a:gd name="f220" fmla="+- f158 f162 0"/>
              <a:gd name="f221" fmla="+- f160 0 f163"/>
              <a:gd name="f222" fmla="+- f164 f165 0"/>
              <a:gd name="f223" fmla="+- f166 0 f167"/>
              <a:gd name="f224" fmla="+- f168 f169 0"/>
              <a:gd name="f225" fmla="+- f170 0 f171"/>
              <a:gd name="f226" fmla="+- f168 f172 0"/>
              <a:gd name="f227" fmla="+- f170 0 f173"/>
              <a:gd name="f228" fmla="+- f174 f175 0"/>
              <a:gd name="f229" fmla="+- f176 0 f177"/>
              <a:gd name="f230" fmla="+- f178 f179 0"/>
              <a:gd name="f231" fmla="+- f180 0 f181"/>
              <a:gd name="f232" fmla="+- f178 f182 0"/>
              <a:gd name="f233" fmla="+- f180 0 f183"/>
              <a:gd name="f234" fmla="+- f184 f185 0"/>
              <a:gd name="f235" fmla="+- f186 0 f187"/>
              <a:gd name="f236" fmla="+- f188 f189 0"/>
              <a:gd name="f237" fmla="+- f190 0 f191"/>
              <a:gd name="f238" fmla="+- f188 f192 0"/>
              <a:gd name="f239" fmla="+- f190 0 f193"/>
              <a:gd name="f240" fmla="+- f194 f125 0"/>
              <a:gd name="f241" fmla="+- f195 f165 0"/>
              <a:gd name="f242" fmla="*/ f196 f196 1"/>
              <a:gd name="f243" fmla="*/ f197 f197 1"/>
              <a:gd name="f244" fmla="+- f198 10800 0"/>
              <a:gd name="f245" fmla="+- 0 0 f199"/>
              <a:gd name="f246" fmla="+- f200 10800 0"/>
              <a:gd name="f247" fmla="+- 0 0 f201"/>
              <a:gd name="f248" fmla="+- f202 10800 0"/>
              <a:gd name="f249" fmla="+- 0 0 f203"/>
              <a:gd name="f250" fmla="+- f204 10800 0"/>
              <a:gd name="f251" fmla="+- 0 0 f205"/>
              <a:gd name="f252" fmla="+- f206 10800 0"/>
              <a:gd name="f253" fmla="+- 0 0 f207"/>
              <a:gd name="f254" fmla="+- f208 10800 0"/>
              <a:gd name="f255" fmla="+- 0 0 f209"/>
              <a:gd name="f256" fmla="+- f210 10800 0"/>
              <a:gd name="f257" fmla="+- 0 0 f211"/>
              <a:gd name="f258" fmla="+- f212 10800 0"/>
              <a:gd name="f259" fmla="+- 0 0 f213"/>
              <a:gd name="f260" fmla="+- f214 10800 0"/>
              <a:gd name="f261" fmla="+- 0 0 f215"/>
              <a:gd name="f262" fmla="+- f216 10800 0"/>
              <a:gd name="f263" fmla="+- 0 0 f217"/>
              <a:gd name="f264" fmla="+- f218 10800 0"/>
              <a:gd name="f265" fmla="+- 0 0 f219"/>
              <a:gd name="f266" fmla="+- f220 10800 0"/>
              <a:gd name="f267" fmla="+- 0 0 f221"/>
              <a:gd name="f268" fmla="+- f222 10800 0"/>
              <a:gd name="f269" fmla="+- 0 0 f223"/>
              <a:gd name="f270" fmla="+- f224 10800 0"/>
              <a:gd name="f271" fmla="+- 0 0 f225"/>
              <a:gd name="f272" fmla="+- f226 10800 0"/>
              <a:gd name="f273" fmla="+- 0 0 f227"/>
              <a:gd name="f274" fmla="+- f228 10800 0"/>
              <a:gd name="f275" fmla="+- 0 0 f229"/>
              <a:gd name="f276" fmla="+- f230 10800 0"/>
              <a:gd name="f277" fmla="+- 0 0 f231"/>
              <a:gd name="f278" fmla="+- f232 10800 0"/>
              <a:gd name="f279" fmla="+- 0 0 f233"/>
              <a:gd name="f280" fmla="+- f234 10800 0"/>
              <a:gd name="f281" fmla="+- 0 0 f235"/>
              <a:gd name="f282" fmla="+- f236 10800 0"/>
              <a:gd name="f283" fmla="+- 0 0 f237"/>
              <a:gd name="f284" fmla="+- f238 10800 0"/>
              <a:gd name="f285" fmla="+- 0 0 f239"/>
              <a:gd name="f286" fmla="+- f240 10800 0"/>
              <a:gd name="f287" fmla="+- f241 10800 0"/>
              <a:gd name="f288" fmla="+- f242 f243 0"/>
              <a:gd name="f289" fmla="+- f245 10800 0"/>
              <a:gd name="f290" fmla="+- f247 10800 0"/>
              <a:gd name="f291" fmla="+- f249 10800 0"/>
              <a:gd name="f292" fmla="+- f251 10800 0"/>
              <a:gd name="f293" fmla="+- f253 10800 0"/>
              <a:gd name="f294" fmla="+- f255 10800 0"/>
              <a:gd name="f295" fmla="+- f257 10800 0"/>
              <a:gd name="f296" fmla="+- f259 10800 0"/>
              <a:gd name="f297" fmla="+- f261 10800 0"/>
              <a:gd name="f298" fmla="+- f263 10800 0"/>
              <a:gd name="f299" fmla="+- f265 10800 0"/>
              <a:gd name="f300" fmla="+- f267 10800 0"/>
              <a:gd name="f301" fmla="+- f269 10800 0"/>
              <a:gd name="f302" fmla="+- f271 10800 0"/>
              <a:gd name="f303" fmla="+- f273 10800 0"/>
              <a:gd name="f304" fmla="+- f275 10800 0"/>
              <a:gd name="f305" fmla="+- f277 10800 0"/>
              <a:gd name="f306" fmla="+- f279 10800 0"/>
              <a:gd name="f307" fmla="+- f281 10800 0"/>
              <a:gd name="f308" fmla="+- f283 10800 0"/>
              <a:gd name="f309" fmla="+- f285 10800 0"/>
              <a:gd name="f310" fmla="*/ f286 f17 1"/>
              <a:gd name="f311" fmla="*/ f287 f17 1"/>
              <a:gd name="f312" fmla="*/ f287 f18 1"/>
              <a:gd name="f313" fmla="*/ f286 f18 1"/>
              <a:gd name="f314" fmla="sqrt f288"/>
              <a:gd name="f315" fmla="*/ f55 1 f314"/>
              <a:gd name="f316" fmla="*/ f122 f315 1"/>
              <a:gd name="f317" fmla="*/ f123 f315 1"/>
              <a:gd name="f318" fmla="+- 10800 0 f316"/>
              <a:gd name="f319" fmla="+- 10800 0 f317"/>
            </a:gdLst>
            <a:ahLst>
              <a:ahXY gdRefX="f0" minX="f10" maxX="f11">
                <a:pos x="f35" y="f36"/>
              </a:ahXY>
            </a:ahLst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56">
                <a:pos x="f40" y="f41"/>
              </a:cxn>
              <a:cxn ang="f56">
                <a:pos x="f42" y="f36"/>
              </a:cxn>
              <a:cxn ang="f56">
                <a:pos x="f40" y="f43"/>
              </a:cxn>
              <a:cxn ang="f56">
                <a:pos x="f44" y="f36"/>
              </a:cxn>
            </a:cxnLst>
            <a:rect l="f310" t="f313" r="f311" b="f312"/>
            <a:pathLst>
              <a:path w="21600" h="21600">
                <a:moveTo>
                  <a:pt x="f6" y="f14"/>
                </a:moveTo>
                <a:lnTo>
                  <a:pt x="f69" y="f79"/>
                </a:lnTo>
                <a:lnTo>
                  <a:pt x="f69" y="f80"/>
                </a:lnTo>
                <a:close/>
              </a:path>
              <a:path w="21600" h="21600">
                <a:moveTo>
                  <a:pt x="f244" y="f289"/>
                </a:moveTo>
                <a:lnTo>
                  <a:pt x="f246" y="f290"/>
                </a:lnTo>
                <a:lnTo>
                  <a:pt x="f248" y="f291"/>
                </a:lnTo>
                <a:close/>
              </a:path>
              <a:path w="21600" h="21600">
                <a:moveTo>
                  <a:pt x="f250" y="f292"/>
                </a:moveTo>
                <a:lnTo>
                  <a:pt x="f252" y="f293"/>
                </a:lnTo>
                <a:lnTo>
                  <a:pt x="f254" y="f294"/>
                </a:lnTo>
                <a:close/>
              </a:path>
              <a:path w="21600" h="21600">
                <a:moveTo>
                  <a:pt x="f256" y="f295"/>
                </a:moveTo>
                <a:lnTo>
                  <a:pt x="f258" y="f296"/>
                </a:lnTo>
                <a:lnTo>
                  <a:pt x="f260" y="f297"/>
                </a:lnTo>
                <a:close/>
              </a:path>
              <a:path w="21600" h="21600">
                <a:moveTo>
                  <a:pt x="f262" y="f298"/>
                </a:moveTo>
                <a:lnTo>
                  <a:pt x="f264" y="f299"/>
                </a:lnTo>
                <a:lnTo>
                  <a:pt x="f266" y="f300"/>
                </a:lnTo>
                <a:close/>
              </a:path>
              <a:path w="21600" h="21600">
                <a:moveTo>
                  <a:pt x="f268" y="f301"/>
                </a:moveTo>
                <a:lnTo>
                  <a:pt x="f270" y="f302"/>
                </a:lnTo>
                <a:lnTo>
                  <a:pt x="f272" y="f303"/>
                </a:lnTo>
                <a:close/>
              </a:path>
              <a:path w="21600" h="21600">
                <a:moveTo>
                  <a:pt x="f274" y="f304"/>
                </a:moveTo>
                <a:lnTo>
                  <a:pt x="f276" y="f305"/>
                </a:lnTo>
                <a:lnTo>
                  <a:pt x="f278" y="f306"/>
                </a:lnTo>
                <a:close/>
              </a:path>
              <a:path w="21600" h="21600">
                <a:moveTo>
                  <a:pt x="f280" y="f307"/>
                </a:moveTo>
                <a:lnTo>
                  <a:pt x="f282" y="f308"/>
                </a:lnTo>
                <a:lnTo>
                  <a:pt x="f284" y="f309"/>
                </a:lnTo>
                <a:close/>
              </a:path>
              <a:path w="21600" h="21600">
                <a:moveTo>
                  <a:pt x="f318" y="f319"/>
                </a:moveTo>
                <a:arcTo wR="f34" hR="f34" stAng="f56" swAng="f68"/>
                <a:close/>
              </a:path>
            </a:pathLst>
          </a:custGeom>
          <a:solidFill>
            <a:srgbClr val="E6FF0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Volný tvar 4"/>
          <p:cNvSpPr/>
          <p:nvPr/>
        </p:nvSpPr>
        <p:spPr>
          <a:xfrm>
            <a:off x="2592000" y="1440000"/>
            <a:ext cx="1872000" cy="129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008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6" name="Volný tvar 5"/>
          <p:cNvSpPr/>
          <p:nvPr/>
        </p:nvSpPr>
        <p:spPr>
          <a:xfrm>
            <a:off x="648000" y="5544000"/>
            <a:ext cx="1872000" cy="129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008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7" name="Volný tvar 6"/>
          <p:cNvSpPr/>
          <p:nvPr/>
        </p:nvSpPr>
        <p:spPr>
          <a:xfrm>
            <a:off x="4896000" y="1655999"/>
            <a:ext cx="4320000" cy="1296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0080"/>
          </a:solidFill>
          <a:ln w="0">
            <a:solidFill>
              <a:srgbClr val="808080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8" name="Volný tvar 7"/>
          <p:cNvSpPr/>
          <p:nvPr/>
        </p:nvSpPr>
        <p:spPr>
          <a:xfrm>
            <a:off x="1800000" y="3600000"/>
            <a:ext cx="1224000" cy="1080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66CC"/>
          </a:solidFill>
          <a:ln w="0">
            <a:solidFill>
              <a:srgbClr val="00FFFF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9" name="Volný tvar 8"/>
          <p:cNvSpPr/>
          <p:nvPr/>
        </p:nvSpPr>
        <p:spPr>
          <a:xfrm>
            <a:off x="6696000" y="5832000"/>
            <a:ext cx="1224000" cy="1080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66CC"/>
          </a:solidFill>
          <a:ln w="0">
            <a:solidFill>
              <a:srgbClr val="00FFFF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0" name="Volný tvar 9"/>
          <p:cNvSpPr/>
          <p:nvPr/>
        </p:nvSpPr>
        <p:spPr>
          <a:xfrm>
            <a:off x="4248000" y="3671999"/>
            <a:ext cx="2088000" cy="1872000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val 1930"/>
              <a:gd name="f5" fmla="val 7160"/>
              <a:gd name="f6" fmla="val 1530"/>
              <a:gd name="f7" fmla="val 4490"/>
              <a:gd name="f8" fmla="val 3400"/>
              <a:gd name="f9" fmla="val 1970"/>
              <a:gd name="f10" fmla="val 5270"/>
              <a:gd name="f11" fmla="val 5860"/>
              <a:gd name="f12" fmla="val 1950"/>
              <a:gd name="f13" fmla="val 6470"/>
              <a:gd name="f14" fmla="val 2210"/>
              <a:gd name="f15" fmla="val 6970"/>
              <a:gd name="f16" fmla="val 2600"/>
              <a:gd name="f17" fmla="val 7450"/>
              <a:gd name="f18" fmla="val 1390"/>
              <a:gd name="f19" fmla="val 8340"/>
              <a:gd name="f20" fmla="val 650"/>
              <a:gd name="f21" fmla="val 9340"/>
              <a:gd name="f22" fmla="val 10004"/>
              <a:gd name="f23" fmla="val 690"/>
              <a:gd name="f24" fmla="val 10710"/>
              <a:gd name="f25" fmla="val 1050"/>
              <a:gd name="f26" fmla="val 11210"/>
              <a:gd name="f27" fmla="val 1700"/>
              <a:gd name="f28" fmla="val 11570"/>
              <a:gd name="f29" fmla="val 630"/>
              <a:gd name="f30" fmla="val 12330"/>
              <a:gd name="f31" fmla="val 13150"/>
              <a:gd name="f32" fmla="val 13840"/>
              <a:gd name="f33" fmla="val 14470"/>
              <a:gd name="f34" fmla="val 460"/>
              <a:gd name="f35" fmla="val 14870"/>
              <a:gd name="f36" fmla="val 1160"/>
              <a:gd name="f37" fmla="val 15330"/>
              <a:gd name="f38" fmla="val 440"/>
              <a:gd name="f39" fmla="val 16020"/>
              <a:gd name="f40" fmla="val 16740"/>
              <a:gd name="f41" fmla="val 17910"/>
              <a:gd name="f42" fmla="val 18900"/>
              <a:gd name="f43" fmla="val 1130"/>
              <a:gd name="f44" fmla="val 19110"/>
              <a:gd name="f45" fmla="val 2710"/>
              <a:gd name="f46" fmla="val 20240"/>
              <a:gd name="f47" fmla="val 3150"/>
              <a:gd name="f48" fmla="val 21060"/>
              <a:gd name="f49" fmla="val 4580"/>
              <a:gd name="f50" fmla="val 6220"/>
              <a:gd name="f51" fmla="val 6720"/>
              <a:gd name="f52" fmla="val 21000"/>
              <a:gd name="f53" fmla="val 7200"/>
              <a:gd name="f54" fmla="val 20830"/>
              <a:gd name="f55" fmla="val 7660"/>
              <a:gd name="f56" fmla="val 21310"/>
              <a:gd name="f57" fmla="val 8460"/>
              <a:gd name="f58" fmla="val 9450"/>
              <a:gd name="f59" fmla="val 10460"/>
              <a:gd name="f60" fmla="val 12750"/>
              <a:gd name="f61" fmla="val 20310"/>
              <a:gd name="f62" fmla="val 14680"/>
              <a:gd name="f63" fmla="val 18650"/>
              <a:gd name="f64" fmla="val 15010"/>
              <a:gd name="f65" fmla="val 17200"/>
              <a:gd name="f66" fmla="val 17370"/>
              <a:gd name="f67" fmla="val 18920"/>
              <a:gd name="f68" fmla="val 15770"/>
              <a:gd name="f69" fmla="val 15220"/>
              <a:gd name="f70" fmla="val 14700"/>
              <a:gd name="f71" fmla="val 18710"/>
              <a:gd name="f72" fmla="val 14240"/>
              <a:gd name="f73" fmla="val 18310"/>
              <a:gd name="f74" fmla="val 13820"/>
              <a:gd name="f75" fmla="val 12490"/>
              <a:gd name="f76" fmla="val 11000"/>
              <a:gd name="f77" fmla="val 9890"/>
              <a:gd name="f78" fmla="val 8840"/>
              <a:gd name="f79" fmla="val 20790"/>
              <a:gd name="f80" fmla="val 8210"/>
              <a:gd name="f81" fmla="val 19510"/>
              <a:gd name="f82" fmla="val 7620"/>
              <a:gd name="f83" fmla="val 20000"/>
              <a:gd name="f84" fmla="val 7930"/>
              <a:gd name="f85" fmla="val 20290"/>
              <a:gd name="f86" fmla="val 6240"/>
              <a:gd name="f87" fmla="val 4850"/>
              <a:gd name="f88" fmla="val 3570"/>
              <a:gd name="f89" fmla="val 19280"/>
              <a:gd name="f90" fmla="val 2900"/>
              <a:gd name="f91" fmla="val 17640"/>
              <a:gd name="f92" fmla="val 1300"/>
              <a:gd name="f93" fmla="val 17600"/>
              <a:gd name="f94" fmla="val 480"/>
              <a:gd name="f95" fmla="val 16300"/>
              <a:gd name="f96" fmla="val 14660"/>
              <a:gd name="f97" fmla="val 13900"/>
              <a:gd name="f98" fmla="val 13210"/>
              <a:gd name="f99" fmla="val 1070"/>
              <a:gd name="f100" fmla="val 12640"/>
              <a:gd name="f101" fmla="val 380"/>
              <a:gd name="f102" fmla="val 12160"/>
              <a:gd name="f103" fmla="val 10120"/>
              <a:gd name="f104" fmla="val 8590"/>
              <a:gd name="f105" fmla="val 840"/>
              <a:gd name="f106" fmla="val 7330"/>
              <a:gd name="f107" fmla="val 7410"/>
              <a:gd name="f108" fmla="val 2040"/>
              <a:gd name="f109" fmla="val 7690"/>
              <a:gd name="f110" fmla="val 2090"/>
              <a:gd name="f111" fmla="val 7920"/>
              <a:gd name="f112" fmla="val 2790"/>
              <a:gd name="f113" fmla="val 7480"/>
              <a:gd name="f114" fmla="val 3050"/>
              <a:gd name="f115" fmla="val 7670"/>
              <a:gd name="f116" fmla="val 3310"/>
              <a:gd name="f117" fmla="val 11130"/>
              <a:gd name="f118" fmla="val 1910"/>
              <a:gd name="f119" fmla="val 11080"/>
              <a:gd name="f120" fmla="val 2160"/>
              <a:gd name="f121" fmla="val 11030"/>
              <a:gd name="f122" fmla="val 2400"/>
              <a:gd name="f123" fmla="val 14720"/>
              <a:gd name="f124" fmla="val 1400"/>
              <a:gd name="f125" fmla="val 14640"/>
              <a:gd name="f126" fmla="val 1720"/>
              <a:gd name="f127" fmla="val 14540"/>
              <a:gd name="f128" fmla="val 2010"/>
              <a:gd name="f129" fmla="val 19130"/>
              <a:gd name="f130" fmla="val 2890"/>
              <a:gd name="f131" fmla="val 19230"/>
              <a:gd name="f132" fmla="val 3290"/>
              <a:gd name="f133" fmla="val 19190"/>
              <a:gd name="f134" fmla="val 3380"/>
              <a:gd name="f135" fmla="val 20660"/>
              <a:gd name="f136" fmla="val 8170"/>
              <a:gd name="f137" fmla="val 20430"/>
              <a:gd name="f138" fmla="val 8620"/>
              <a:gd name="f139" fmla="val 20110"/>
              <a:gd name="f140" fmla="val 8990"/>
              <a:gd name="f141" fmla="val 18660"/>
              <a:gd name="f142" fmla="val 18740"/>
              <a:gd name="f143" fmla="val 14200"/>
              <a:gd name="f144" fmla="val 18280"/>
              <a:gd name="f145" fmla="val 12200"/>
              <a:gd name="f146" fmla="val 17000"/>
              <a:gd name="f147" fmla="val 11450"/>
              <a:gd name="f148" fmla="val 14320"/>
              <a:gd name="f149" fmla="val 17980"/>
              <a:gd name="f150" fmla="val 14350"/>
              <a:gd name="f151" fmla="val 17680"/>
              <a:gd name="f152" fmla="val 14370"/>
              <a:gd name="f153" fmla="val 17360"/>
              <a:gd name="f154" fmla="val 8220"/>
              <a:gd name="f155" fmla="val 8060"/>
              <a:gd name="f156" fmla="val 19250"/>
              <a:gd name="f157" fmla="val 7960"/>
              <a:gd name="f158" fmla="val 18950"/>
              <a:gd name="f159" fmla="val 7860"/>
              <a:gd name="f160" fmla="val 18640"/>
              <a:gd name="f161" fmla="val 3090"/>
              <a:gd name="f162" fmla="val 3280"/>
              <a:gd name="f163" fmla="val 17540"/>
              <a:gd name="f164" fmla="val 3460"/>
              <a:gd name="f165" fmla="val 17450"/>
              <a:gd name="f166" fmla="val 12900"/>
              <a:gd name="f167" fmla="val 1780"/>
              <a:gd name="f168" fmla="val 13130"/>
              <a:gd name="f169" fmla="val 2330"/>
              <a:gd name="f170" fmla="val 13040"/>
              <a:gd name="f171" fmla="*/ f0 1 21600"/>
              <a:gd name="f172" fmla="*/ f1 1 21600"/>
              <a:gd name="f173" fmla="*/ 3000 f171 1"/>
              <a:gd name="f174" fmla="*/ 17110 f171 1"/>
              <a:gd name="f175" fmla="*/ 17330 f172 1"/>
              <a:gd name="f176" fmla="*/ 3320 f17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73" t="f176" r="f174" b="f175"/>
            <a:pathLst>
              <a:path w="21600" h="21600">
                <a:moveTo>
                  <a:pt x="f4" y="f5"/>
                </a:moveTo>
                <a:cubicBezTo>
                  <a:pt x="f6" y="f7"/>
                  <a:pt x="f8" y="f9"/>
                  <a:pt x="f10" y="f9"/>
                </a:cubicBezTo>
                <a:cubicBezTo>
                  <a:pt x="f11" y="f12"/>
                  <a:pt x="f13" y="f14"/>
                  <a:pt x="f15" y="f16"/>
                </a:cubicBezTo>
                <a:cubicBezTo>
                  <a:pt x="f17" y="f18"/>
                  <a:pt x="f19" y="f20"/>
                  <a:pt x="f21" y="f20"/>
                </a:cubicBezTo>
                <a:cubicBezTo>
                  <a:pt x="f22" y="f23"/>
                  <a:pt x="f24" y="f25"/>
                  <a:pt x="f26" y="f27"/>
                </a:cubicBezTo>
                <a:cubicBezTo>
                  <a:pt x="f28" y="f29"/>
                  <a:pt x="f30" y="f2"/>
                  <a:pt x="f31" y="f2"/>
                </a:cubicBezTo>
                <a:cubicBezTo>
                  <a:pt x="f32" y="f2"/>
                  <a:pt x="f33" y="f34"/>
                  <a:pt x="f35" y="f36"/>
                </a:cubicBezTo>
                <a:cubicBezTo>
                  <a:pt x="f37" y="f38"/>
                  <a:pt x="f39" y="f2"/>
                  <a:pt x="f40" y="f2"/>
                </a:cubicBezTo>
                <a:cubicBezTo>
                  <a:pt x="f41" y="f2"/>
                  <a:pt x="f42" y="f43"/>
                  <a:pt x="f44" y="f45"/>
                </a:cubicBezTo>
                <a:cubicBezTo>
                  <a:pt x="f46" y="f47"/>
                  <a:pt x="f48" y="f49"/>
                  <a:pt x="f48" y="f50"/>
                </a:cubicBezTo>
                <a:cubicBezTo>
                  <a:pt x="f48" y="f51"/>
                  <a:pt x="f52" y="f53"/>
                  <a:pt x="f54" y="f55"/>
                </a:cubicBezTo>
                <a:cubicBezTo>
                  <a:pt x="f56" y="f57"/>
                  <a:pt x="f3" y="f58"/>
                  <a:pt x="f3" y="f59"/>
                </a:cubicBezTo>
                <a:cubicBezTo>
                  <a:pt x="f3" y="f60"/>
                  <a:pt x="f61" y="f62"/>
                  <a:pt x="f63" y="f64"/>
                </a:cubicBezTo>
                <a:cubicBezTo>
                  <a:pt x="f63" y="f65"/>
                  <a:pt x="f66" y="f67"/>
                  <a:pt x="f68" y="f67"/>
                </a:cubicBezTo>
                <a:cubicBezTo>
                  <a:pt x="f69" y="f67"/>
                  <a:pt x="f70" y="f71"/>
                  <a:pt x="f72" y="f73"/>
                </a:cubicBezTo>
                <a:cubicBezTo>
                  <a:pt x="f74" y="f46"/>
                  <a:pt x="f75" y="f3"/>
                  <a:pt x="f76" y="f3"/>
                </a:cubicBezTo>
                <a:cubicBezTo>
                  <a:pt x="f77" y="f3"/>
                  <a:pt x="f78" y="f79"/>
                  <a:pt x="f80" y="f81"/>
                </a:cubicBezTo>
                <a:cubicBezTo>
                  <a:pt x="f82" y="f83"/>
                  <a:pt x="f84" y="f85"/>
                  <a:pt x="f86" y="f85"/>
                </a:cubicBezTo>
                <a:cubicBezTo>
                  <a:pt x="f87" y="f85"/>
                  <a:pt x="f88" y="f89"/>
                  <a:pt x="f90" y="f91"/>
                </a:cubicBezTo>
                <a:cubicBezTo>
                  <a:pt x="f92" y="f93"/>
                  <a:pt x="f94" y="f95"/>
                  <a:pt x="f94" y="f96"/>
                </a:cubicBezTo>
                <a:cubicBezTo>
                  <a:pt x="f94" y="f97"/>
                  <a:pt x="f23" y="f98"/>
                  <a:pt x="f99" y="f100"/>
                </a:cubicBezTo>
                <a:cubicBezTo>
                  <a:pt x="f101" y="f102"/>
                  <a:pt x="f2" y="f26"/>
                  <a:pt x="f2" y="f103"/>
                </a:cubicBezTo>
                <a:cubicBezTo>
                  <a:pt x="f2" y="f104"/>
                  <a:pt x="f105" y="f106"/>
                  <a:pt x="f4" y="f5"/>
                </a:cubicBezTo>
                <a:close/>
              </a:path>
              <a:path w="21600" h="21600" fill="none">
                <a:moveTo>
                  <a:pt x="f4" y="f5"/>
                </a:moveTo>
                <a:cubicBezTo>
                  <a:pt x="f12" y="f107"/>
                  <a:pt x="f108" y="f109"/>
                  <a:pt x="f110" y="f111"/>
                </a:cubicBezTo>
              </a:path>
              <a:path w="21600" h="21600" fill="none">
                <a:moveTo>
                  <a:pt x="f15" y="f16"/>
                </a:moveTo>
                <a:cubicBezTo>
                  <a:pt x="f53" y="f112"/>
                  <a:pt x="f113" y="f114"/>
                  <a:pt x="f115" y="f116"/>
                </a:cubicBezTo>
              </a:path>
              <a:path w="21600" h="21600" fill="none">
                <a:moveTo>
                  <a:pt x="f26" y="f27"/>
                </a:moveTo>
                <a:cubicBezTo>
                  <a:pt x="f117" y="f118"/>
                  <a:pt x="f119" y="f120"/>
                  <a:pt x="f121" y="f122"/>
                </a:cubicBezTo>
              </a:path>
              <a:path w="21600" h="21600" fill="none">
                <a:moveTo>
                  <a:pt x="f35" y="f36"/>
                </a:moveTo>
                <a:cubicBezTo>
                  <a:pt x="f123" y="f124"/>
                  <a:pt x="f125" y="f126"/>
                  <a:pt x="f127" y="f128"/>
                </a:cubicBezTo>
              </a:path>
              <a:path w="21600" h="21600" fill="none">
                <a:moveTo>
                  <a:pt x="f44" y="f45"/>
                </a:moveTo>
                <a:cubicBezTo>
                  <a:pt x="f129" y="f130"/>
                  <a:pt x="f131" y="f132"/>
                  <a:pt x="f133" y="f134"/>
                </a:cubicBezTo>
              </a:path>
              <a:path w="21600" h="21600" fill="none">
                <a:moveTo>
                  <a:pt x="f54" y="f55"/>
                </a:moveTo>
                <a:cubicBezTo>
                  <a:pt x="f135" y="f136"/>
                  <a:pt x="f137" y="f138"/>
                  <a:pt x="f139" y="f140"/>
                </a:cubicBezTo>
              </a:path>
              <a:path w="21600" h="21600" fill="none">
                <a:moveTo>
                  <a:pt x="f141" y="f64"/>
                </a:moveTo>
                <a:cubicBezTo>
                  <a:pt x="f142" y="f143"/>
                  <a:pt x="f144" y="f145"/>
                  <a:pt x="f146" y="f147"/>
                </a:cubicBezTo>
              </a:path>
              <a:path w="21600" h="21600" fill="none">
                <a:moveTo>
                  <a:pt x="f72" y="f73"/>
                </a:moveTo>
                <a:cubicBezTo>
                  <a:pt x="f148" y="f149"/>
                  <a:pt x="f150" y="f151"/>
                  <a:pt x="f152" y="f153"/>
                </a:cubicBezTo>
              </a:path>
              <a:path w="21600" h="21600" fill="none">
                <a:moveTo>
                  <a:pt x="f154" y="f81"/>
                </a:moveTo>
                <a:cubicBezTo>
                  <a:pt x="f155" y="f156"/>
                  <a:pt x="f157" y="f158"/>
                  <a:pt x="f159" y="f160"/>
                </a:cubicBezTo>
              </a:path>
              <a:path w="21600" h="21600" fill="none">
                <a:moveTo>
                  <a:pt x="f90" y="f91"/>
                </a:moveTo>
                <a:cubicBezTo>
                  <a:pt x="f161" y="f93"/>
                  <a:pt x="f162" y="f163"/>
                  <a:pt x="f164" y="f165"/>
                </a:cubicBezTo>
              </a:path>
              <a:path w="21600" h="21600" fill="none">
                <a:moveTo>
                  <a:pt x="f99" y="f100"/>
                </a:moveTo>
                <a:cubicBezTo>
                  <a:pt x="f124" y="f166"/>
                  <a:pt x="f167" y="f168"/>
                  <a:pt x="f169" y="f170"/>
                </a:cubicBezTo>
              </a:path>
            </a:pathLst>
          </a:custGeom>
          <a:solidFill>
            <a:srgbClr val="0066CC"/>
          </a:solidFill>
          <a:ln w="0">
            <a:solidFill>
              <a:srgbClr val="00FFFF"/>
            </a:solidFill>
            <a:prstDash val="solid"/>
          </a:ln>
        </p:spPr>
        <p:txBody>
          <a:bodyPr vert="horz" wrap="none" lIns="90000" tIns="45000" rIns="90000" bIns="4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cxnSp>
        <p:nvCxnSpPr>
          <p:cNvPr id="11" name="Zakřivená spojnice 10"/>
          <p:cNvCxnSpPr/>
          <p:nvPr/>
        </p:nvCxnSpPr>
        <p:spPr>
          <a:xfrm flipV="1">
            <a:off x="2520000" y="2961719"/>
            <a:ext cx="1289880" cy="3230281"/>
          </a:xfrm>
          <a:prstGeom prst="curvedConnector3">
            <a:avLst/>
          </a:prstGeom>
          <a:noFill/>
          <a:ln w="0">
            <a:solidFill>
              <a:srgbClr val="0000FF"/>
            </a:solidFill>
            <a:prstDash val="solid"/>
            <a:headEnd type="arrow"/>
            <a:tailEnd type="arrow"/>
          </a:ln>
        </p:spPr>
      </p:cxnSp>
      <p:cxnSp>
        <p:nvCxnSpPr>
          <p:cNvPr id="12" name="Zakřivená spojnice 11"/>
          <p:cNvCxnSpPr/>
          <p:nvPr/>
        </p:nvCxnSpPr>
        <p:spPr>
          <a:xfrm>
            <a:off x="3024000" y="4140000"/>
            <a:ext cx="3539160" cy="2488320"/>
          </a:xfrm>
          <a:prstGeom prst="curvedConnector3">
            <a:avLst/>
          </a:prstGeom>
          <a:noFill/>
          <a:ln w="0">
            <a:solidFill>
              <a:srgbClr val="00FFFF"/>
            </a:solidFill>
            <a:prstDash val="solid"/>
            <a:headEnd type="arrow"/>
            <a:tailEnd type="arrow"/>
          </a:ln>
        </p:spPr>
      </p:cxnSp>
      <p:sp>
        <p:nvSpPr>
          <p:cNvPr id="13" name="Přímá spojnice 12"/>
          <p:cNvSpPr/>
          <p:nvPr/>
        </p:nvSpPr>
        <p:spPr>
          <a:xfrm>
            <a:off x="5472000" y="1655999"/>
            <a:ext cx="2664000" cy="1368001"/>
          </a:xfrm>
          <a:prstGeom prst="line">
            <a:avLst/>
          </a:prstGeom>
          <a:noFill/>
          <a:ln w="180000">
            <a:solidFill>
              <a:srgbClr val="FF0000"/>
            </a:solidFill>
            <a:prstDash val="solid"/>
          </a:ln>
        </p:spPr>
        <p:txBody>
          <a:bodyPr vert="horz" wrap="none" lIns="180000" tIns="135000" rIns="180000" bIns="13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4" name="Přímá spojnice 13"/>
          <p:cNvSpPr/>
          <p:nvPr/>
        </p:nvSpPr>
        <p:spPr>
          <a:xfrm flipV="1">
            <a:off x="5976000" y="1296000"/>
            <a:ext cx="2304000" cy="1728000"/>
          </a:xfrm>
          <a:prstGeom prst="line">
            <a:avLst/>
          </a:prstGeom>
          <a:noFill/>
          <a:ln w="180000">
            <a:solidFill>
              <a:srgbClr val="FF0000"/>
            </a:solidFill>
            <a:prstDash val="solid"/>
          </a:ln>
        </p:spPr>
        <p:txBody>
          <a:bodyPr vert="horz" wrap="none" lIns="180000" tIns="135000" rIns="180000" bIns="13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5" name="Přímá spojnice 14"/>
          <p:cNvSpPr/>
          <p:nvPr/>
        </p:nvSpPr>
        <p:spPr>
          <a:xfrm>
            <a:off x="4248000" y="3960000"/>
            <a:ext cx="2015999" cy="1224000"/>
          </a:xfrm>
          <a:prstGeom prst="line">
            <a:avLst/>
          </a:prstGeom>
          <a:noFill/>
          <a:ln w="180000">
            <a:solidFill>
              <a:srgbClr val="FF0000"/>
            </a:solidFill>
            <a:prstDash val="solid"/>
          </a:ln>
        </p:spPr>
        <p:txBody>
          <a:bodyPr vert="horz" wrap="none" lIns="180000" tIns="135000" rIns="180000" bIns="13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16" name="Přímá spojnice 15"/>
          <p:cNvSpPr/>
          <p:nvPr/>
        </p:nvSpPr>
        <p:spPr>
          <a:xfrm flipV="1">
            <a:off x="4320000" y="3888000"/>
            <a:ext cx="2088000" cy="1584000"/>
          </a:xfrm>
          <a:prstGeom prst="line">
            <a:avLst/>
          </a:prstGeom>
          <a:noFill/>
          <a:ln w="180000">
            <a:solidFill>
              <a:srgbClr val="FF0000"/>
            </a:solidFill>
            <a:prstDash val="solid"/>
          </a:ln>
        </p:spPr>
        <p:txBody>
          <a:bodyPr vert="horz" wrap="none" lIns="180000" tIns="135000" rIns="180000" bIns="135000" anchor="ctr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cxnSp>
        <p:nvCxnSpPr>
          <p:cNvPr id="17" name="Zakřivená spojnice 16"/>
          <p:cNvCxnSpPr>
            <a:endCxn id="3" idx="4"/>
          </p:cNvCxnSpPr>
          <p:nvPr/>
        </p:nvCxnSpPr>
        <p:spPr>
          <a:xfrm>
            <a:off x="1983240" y="2739960"/>
            <a:ext cx="6440760" cy="1076040"/>
          </a:xfrm>
          <a:prstGeom prst="curvedConnector3">
            <a:avLst/>
          </a:prstGeom>
          <a:noFill/>
          <a:ln w="0">
            <a:solidFill>
              <a:srgbClr val="FFFF00"/>
            </a:solidFill>
            <a:prstDash val="solid"/>
            <a:headEnd type="arrow"/>
            <a:tailEnd type="arrow"/>
          </a:ln>
        </p:spPr>
      </p:cxn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31799" y="3179674"/>
            <a:ext cx="9648825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Použitá literatura:</a:t>
            </a:r>
          </a:p>
          <a:p>
            <a:r>
              <a:rPr lang="cs-CZ" dirty="0" smtClean="0"/>
              <a:t>PŮLPÁN; ČIHÁK. </a:t>
            </a:r>
            <a:r>
              <a:rPr lang="cs-CZ" i="1" dirty="0" smtClean="0"/>
              <a:t>matematika pro 6. ročník ZŠ - geometrie</a:t>
            </a:r>
            <a:r>
              <a:rPr lang="cs-CZ" dirty="0" smtClean="0"/>
              <a:t>. Praha: SPN, 2007, ISBN 978-80-7235-365-1</a:t>
            </a:r>
          </a:p>
          <a:p>
            <a:r>
              <a:rPr lang="cs-CZ" dirty="0" smtClean="0"/>
              <a:t>MOLNÁR, Josef. </a:t>
            </a:r>
            <a:r>
              <a:rPr lang="cs-CZ" i="1" dirty="0" smtClean="0"/>
              <a:t>Matematika 6</a:t>
            </a:r>
            <a:r>
              <a:rPr lang="cs-CZ" dirty="0" smtClean="0"/>
              <a:t>. Olomouc: </a:t>
            </a:r>
            <a:r>
              <a:rPr lang="cs-CZ" dirty="0" err="1" smtClean="0"/>
              <a:t>Prodos</a:t>
            </a:r>
            <a:r>
              <a:rPr lang="cs-CZ" dirty="0" smtClean="0"/>
              <a:t>, c1998, 143 s. ISBN 80-858-0698-3.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Autorem materiálu a všech jeho částí, není-li uvedeno jinak, je Mgr. Marcela Šašková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86</TotalTime>
  <Words>183</Words>
  <Application>Microsoft Office PowerPoint</Application>
  <PresentationFormat>Vlastní</PresentationFormat>
  <Paragraphs>40</Paragraphs>
  <Slides>10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Exekutivní</vt:lpstr>
      <vt:lpstr>Prezentace aplikace PowerPoint</vt:lpstr>
      <vt:lpstr>Anotace </vt:lpstr>
      <vt:lpstr>Shodné útvary</vt:lpstr>
      <vt:lpstr>Dva geometrické útvary nazýváme shodné,</vt:lpstr>
      <vt:lpstr>Shodnost některých geometrických útvarů</vt:lpstr>
      <vt:lpstr>Přímá shodnost</vt:lpstr>
      <vt:lpstr>Nepřímá shodnost</vt:lpstr>
      <vt:lpstr>Najdi shodné útvary</vt:lpstr>
      <vt:lpstr>Najdi shodné útvary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jitka</cp:lastModifiedBy>
  <cp:revision>12</cp:revision>
  <dcterms:created xsi:type="dcterms:W3CDTF">2012-07-05T14:38:11Z</dcterms:created>
  <dcterms:modified xsi:type="dcterms:W3CDTF">2013-05-18T12:26:24Z</dcterms:modified>
</cp:coreProperties>
</file>