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2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37" autoAdjust="0"/>
  </p:normalViewPr>
  <p:slideViewPr>
    <p:cSldViewPr>
      <p:cViewPr varScale="1">
        <p:scale>
          <a:sx n="45" d="100"/>
          <a:sy n="45" d="100"/>
        </p:scale>
        <p:origin x="-12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5F3FF-6A72-46C9-9017-CA8DB465E23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20F9D-C95F-4F60-88F0-1F5FD0E8F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3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B20F9D-C95F-4F60-88F0-1F5FD0E8F7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337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207B15-A51C-46AD-AB93-6053FA90869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6B861B-4080-46F3-99B1-046C0C26CACA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422832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VY_32_INOVACE_4A_09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</a:t>
                      </a:r>
                      <a:r>
                        <a:rPr lang="cs-CZ" sz="1900" baseline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možností vložení a úpravy tabulky do dokumentu.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287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přenos některých informací je nejjednodušším a nejpřehlednějším způsobem zadat je do tabulky</a:t>
            </a:r>
          </a:p>
          <a:p>
            <a:endParaRPr lang="cs-CZ" dirty="0"/>
          </a:p>
          <a:p>
            <a:r>
              <a:rPr lang="cs-CZ" dirty="0" smtClean="0"/>
              <a:t>Můžeme tedy využít program MS Excel </a:t>
            </a:r>
            <a:br>
              <a:rPr lang="cs-CZ" dirty="0" smtClean="0"/>
            </a:br>
            <a:r>
              <a:rPr lang="cs-CZ" dirty="0" smtClean="0"/>
              <a:t>nebo si jen tabulku vložit do souboru MS Word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412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1331640" y="3573016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203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vkládání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350368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Nejrychlejší volbou pro malé tabulky je vybrat oblast </a:t>
            </a:r>
          </a:p>
          <a:p>
            <a:endParaRPr lang="cs-CZ" dirty="0"/>
          </a:p>
          <a:p>
            <a:r>
              <a:rPr lang="cs-CZ" dirty="0" smtClean="0"/>
              <a:t>Větší tabulky</a:t>
            </a:r>
          </a:p>
          <a:p>
            <a:endParaRPr lang="cs-CZ" dirty="0"/>
          </a:p>
          <a:p>
            <a:r>
              <a:rPr lang="cs-CZ" dirty="0" smtClean="0"/>
              <a:t>Zdlouhavé,</a:t>
            </a:r>
            <a:br>
              <a:rPr lang="cs-CZ" dirty="0" smtClean="0"/>
            </a:br>
            <a:r>
              <a:rPr lang="cs-CZ" dirty="0" smtClean="0"/>
              <a:t>jen pro atypické tabulky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Otevře list MS Excel</a:t>
            </a:r>
          </a:p>
          <a:p>
            <a:endParaRPr lang="cs-CZ" dirty="0"/>
          </a:p>
          <a:p>
            <a:r>
              <a:rPr lang="cs-CZ" dirty="0" smtClean="0"/>
              <a:t>Předdefinované tabulky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3" t="26984" r="59283" b="11111"/>
          <a:stretch/>
        </p:blipFill>
        <p:spPr bwMode="auto">
          <a:xfrm>
            <a:off x="5652120" y="1628800"/>
            <a:ext cx="3120571" cy="4528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995936" y="2132856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43808" y="2996952"/>
            <a:ext cx="2664296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175956" y="4149080"/>
            <a:ext cx="1332148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35896" y="4869160"/>
            <a:ext cx="187220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175956" y="5841268"/>
            <a:ext cx="1332148" cy="540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8225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Návrh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Rozložení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Doporučení -  nejdřív vyplnit tabulku, pak vybrat styl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9" r="17897" b="84524"/>
          <a:stretch/>
        </p:blipFill>
        <p:spPr bwMode="auto">
          <a:xfrm>
            <a:off x="168356" y="2754112"/>
            <a:ext cx="8807288" cy="55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4" r="7623" b="82882"/>
          <a:stretch/>
        </p:blipFill>
        <p:spPr bwMode="auto">
          <a:xfrm>
            <a:off x="188641" y="4658706"/>
            <a:ext cx="8766719" cy="597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0914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Umožňuje vkládat další řádky či sloupce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Nebo je naopak sloučit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Nastavuje velikost a ohraničení buňky</a:t>
            </a:r>
          </a:p>
          <a:p>
            <a:endParaRPr lang="cs-CZ" dirty="0"/>
          </a:p>
          <a:p>
            <a:r>
              <a:rPr lang="cs-CZ" dirty="0" smtClean="0"/>
              <a:t>Vkládat do buňky data, funkce, seřadit je podle nich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62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úpravu vzhledu tabulky</a:t>
            </a:r>
          </a:p>
          <a:p>
            <a:r>
              <a:rPr lang="cs-CZ" dirty="0" smtClean="0"/>
              <a:t>Můžeme využít předdefinované styly tabulky,</a:t>
            </a:r>
            <a:br>
              <a:rPr lang="cs-CZ" dirty="0" smtClean="0"/>
            </a:br>
            <a:r>
              <a:rPr lang="cs-CZ" dirty="0" smtClean="0"/>
              <a:t>nebo si vytvořit svůj vlastní styl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281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3619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109</TotalTime>
  <Words>167</Words>
  <Application>Microsoft Office PowerPoint</Application>
  <PresentationFormat>Předvádění na obrazovce (4:3)</PresentationFormat>
  <Paragraphs>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tabulka</vt:lpstr>
      <vt:lpstr>tabulka</vt:lpstr>
      <vt:lpstr>Kde funkci najdeme</vt:lpstr>
      <vt:lpstr>Možnosti vkládání</vt:lpstr>
      <vt:lpstr>Nástroje tabulky</vt:lpstr>
      <vt:lpstr>Rozložení </vt:lpstr>
      <vt:lpstr>Návrh 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marcela</dc:creator>
  <cp:lastModifiedBy>jitka</cp:lastModifiedBy>
  <cp:revision>12</cp:revision>
  <dcterms:created xsi:type="dcterms:W3CDTF">2012-08-20T15:34:39Z</dcterms:created>
  <dcterms:modified xsi:type="dcterms:W3CDTF">2013-05-18T11:37:51Z</dcterms:modified>
</cp:coreProperties>
</file>