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104289-BCF8-4445-9C83-06DE670C2FE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54139-67BC-4220-AAFD-60FE0EB16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885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754139-67BC-4220-AAFD-60FE0EB16B0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8011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61D30CD-F23D-4602-A6F3-782D543AE14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76DFCCB-D37F-484F-B29A-D8828CEB464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9415635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VY_32_INOVACE_4A_10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možností vložení  a úpravy obrázků </a:t>
            </a:r>
            <a:r>
              <a:rPr lang="cs-CZ" smtClean="0"/>
              <a:t>do souboru.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Vkládání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825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vkládat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Díky rozumnému množství vhodně zvolených obrázků se stává text zajímavější, přehlednější, poutavější…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0930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vložit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Otevřeme si program, ze kterého chci obrázek kopírovat</a:t>
            </a:r>
          </a:p>
          <a:p>
            <a:r>
              <a:rPr lang="cs-CZ" sz="2200" dirty="0" smtClean="0"/>
              <a:t>Označíme oblast, kterou chceme kopírovat</a:t>
            </a:r>
          </a:p>
          <a:p>
            <a:r>
              <a:rPr lang="cs-CZ" sz="2200" dirty="0" smtClean="0"/>
              <a:t>Jsou dvě možnosti</a:t>
            </a:r>
            <a:br>
              <a:rPr lang="cs-CZ" sz="2200" dirty="0" smtClean="0"/>
            </a:br>
            <a:r>
              <a:rPr lang="cs-CZ" sz="2200" dirty="0" smtClean="0"/>
              <a:t>– myší klikneme pravým tlačítkem </a:t>
            </a:r>
            <a:br>
              <a:rPr lang="cs-CZ" sz="2200" dirty="0" smtClean="0"/>
            </a:br>
            <a:r>
              <a:rPr lang="cs-CZ" sz="2200" dirty="0" smtClean="0"/>
              <a:t>a v rozbalené nabídce zvolíme kopírovat … vložit</a:t>
            </a:r>
            <a:br>
              <a:rPr lang="cs-CZ" sz="2200" dirty="0" smtClean="0"/>
            </a:br>
            <a:r>
              <a:rPr lang="cs-CZ" sz="2200" dirty="0" smtClean="0"/>
              <a:t>- klávesovou zkratkou Ctrl + C … Ctrl + V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20" t="46375" r="40769" b="31151"/>
          <a:stretch/>
        </p:blipFill>
        <p:spPr bwMode="auto">
          <a:xfrm>
            <a:off x="7596336" y="2132856"/>
            <a:ext cx="1373722" cy="2203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5386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Úpravy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Obrázek můžeme zvětšit či zmenšit pomocí myši</a:t>
            </a:r>
          </a:p>
          <a:p>
            <a:r>
              <a:rPr lang="cs-CZ" dirty="0" smtClean="0"/>
              <a:t>Objekt, se kterým chci pracovat musí být označený</a:t>
            </a:r>
          </a:p>
          <a:p>
            <a:r>
              <a:rPr lang="cs-CZ" dirty="0" smtClean="0"/>
              <a:t>Podle toho, kde obrázek „chytnu“ měním jeho velikost v daném poměru či libovolně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3" t="22387" r="24525" b="33792"/>
          <a:stretch/>
        </p:blipFill>
        <p:spPr bwMode="auto">
          <a:xfrm>
            <a:off x="971600" y="3853962"/>
            <a:ext cx="2564180" cy="1699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>
            <a:endCxn id="2053" idx="3"/>
          </p:cNvCxnSpPr>
          <p:nvPr/>
        </p:nvCxnSpPr>
        <p:spPr>
          <a:xfrm flipH="1">
            <a:off x="3535780" y="4293096"/>
            <a:ext cx="676180" cy="4107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3509954" y="5445224"/>
            <a:ext cx="84602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283968" y="385396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zúžím či zešířím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5519827"/>
            <a:ext cx="3376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Zachová poměr stran</a:t>
            </a:r>
            <a:endParaRPr lang="cs-CZ" dirty="0"/>
          </a:p>
        </p:txBody>
      </p:sp>
      <p:cxnSp>
        <p:nvCxnSpPr>
          <p:cNvPr id="16" name="Přímá spojnice se šipkou 15"/>
          <p:cNvCxnSpPr>
            <a:endCxn id="2053" idx="2"/>
          </p:cNvCxnSpPr>
          <p:nvPr/>
        </p:nvCxnSpPr>
        <p:spPr>
          <a:xfrm flipV="1">
            <a:off x="2123728" y="5553811"/>
            <a:ext cx="129962" cy="6114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907704" y="6168071"/>
            <a:ext cx="2599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Výškové nastavení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0504" y="4204713"/>
            <a:ext cx="647204" cy="115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23294"/>
            <a:ext cx="2819400" cy="1108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3540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Úpravy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Jakmile je obrázek označený, můžeme jej pomocí panelu formát dále upravovat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následující stránky nám některé </a:t>
            </a:r>
            <a:r>
              <a:rPr lang="cs-CZ" dirty="0"/>
              <a:t>z </a:t>
            </a:r>
            <a:r>
              <a:rPr lang="cs-CZ" dirty="0" smtClean="0"/>
              <a:t>nich přiblíží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925"/>
          <a:stretch/>
        </p:blipFill>
        <p:spPr bwMode="auto">
          <a:xfrm>
            <a:off x="315105" y="3140968"/>
            <a:ext cx="8532440" cy="96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4139952" y="3089920"/>
            <a:ext cx="1368152" cy="432048"/>
          </a:xfrm>
          <a:prstGeom prst="ellipse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636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Pozice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práci s textem je důležitá pozice obrázku – umístění obrázku vzhledem k textu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99" b="10645" l="62344" r="65391">
                        <a14:foregroundMark x1="63125" y1="9082" x2="63125" y2="9082"/>
                        <a14:foregroundMark x1="63594" y1="9180" x2="63594" y2="9180"/>
                        <a14:foregroundMark x1="64375" y1="9570" x2="64375" y2="9570"/>
                        <a14:foregroundMark x1="64922" y1="9277" x2="64922" y2="9277"/>
                        <a14:foregroundMark x1="64609" y1="9180" x2="64609" y2="9180"/>
                        <a14:foregroundMark x1="62734" y1="9473" x2="62734" y2="9473"/>
                        <a14:foregroundMark x1="64063" y1="9570" x2="64063" y2="9570"/>
                        <a14:foregroundMark x1="63906" y1="9375" x2="63906" y2="9375"/>
                        <a14:foregroundMark x1="63906" y1="9180" x2="63906" y2="9180"/>
                        <a14:foregroundMark x1="64375" y1="9082" x2="64375" y2="9082"/>
                        <a14:foregroundMark x1="64766" y1="8984" x2="65156" y2="8984"/>
                        <a14:foregroundMark x1="64922" y1="9473" x2="64922" y2="9473"/>
                        <a14:foregroundMark x1="64922" y1="9766" x2="64922" y2="9766"/>
                        <a14:foregroundMark x1="64844" y1="9570" x2="64688" y2="9570"/>
                        <a14:foregroundMark x1="64453" y1="9570" x2="64297" y2="9473"/>
                        <a14:foregroundMark x1="63984" y1="9375" x2="63984" y2="9375"/>
                        <a14:foregroundMark x1="63281" y1="9375" x2="63281" y2="9375"/>
                        <a14:foregroundMark x1="63281" y1="9375" x2="63281" y2="9375"/>
                        <a14:foregroundMark x1="63438" y1="9375" x2="63438" y2="9375"/>
                        <a14:foregroundMark x1="63438" y1="9375" x2="63438" y2="9375"/>
                        <a14:foregroundMark x1="62969" y1="9180" x2="62969" y2="9180"/>
                        <a14:foregroundMark x1="62813" y1="9082" x2="62813" y2="9082"/>
                        <a14:foregroundMark x1="62813" y1="8887" x2="62813" y2="8887"/>
                        <a14:foregroundMark x1="62734" y1="8887" x2="62734" y2="8887"/>
                        <a14:foregroundMark x1="62656" y1="8887" x2="62656" y2="8887"/>
                        <a14:foregroundMark x1="62734" y1="8691" x2="62734" y2="8691"/>
                        <a14:foregroundMark x1="63125" y1="8691" x2="63125" y2="8691"/>
                        <a14:foregroundMark x1="64531" y1="9082" x2="64531" y2="9082"/>
                        <a14:foregroundMark x1="62969" y1="5957" x2="62969" y2="5957"/>
                        <a14:foregroundMark x1="62969" y1="7031" x2="62969" y2="7031"/>
                        <a14:foregroundMark x1="62891" y1="7715" x2="62891" y2="7715"/>
                        <a14:foregroundMark x1="63047" y1="6836" x2="63047" y2="6738"/>
                        <a14:foregroundMark x1="62891" y1="5957" x2="63047" y2="5664"/>
                        <a14:foregroundMark x1="62969" y1="5273" x2="62969" y2="5273"/>
                        <a14:foregroundMark x1="63125" y1="5273" x2="63125" y2="5273"/>
                        <a14:foregroundMark x1="63828" y1="5273" x2="63828" y2="5273"/>
                        <a14:foregroundMark x1="64063" y1="4980" x2="64063" y2="4980"/>
                        <a14:foregroundMark x1="64766" y1="5078" x2="64766" y2="5078"/>
                        <a14:foregroundMark x1="64844" y1="5371" x2="64844" y2="5371"/>
                        <a14:foregroundMark x1="65000" y1="5664" x2="65000" y2="5664"/>
                        <a14:foregroundMark x1="64922" y1="6543" x2="64922" y2="6543"/>
                        <a14:foregroundMark x1="64922" y1="7129" x2="64922" y2="7129"/>
                        <a14:foregroundMark x1="64922" y1="6250" x2="64922" y2="6250"/>
                        <a14:foregroundMark x1="64844" y1="6152" x2="64844" y2="6152"/>
                        <a14:foregroundMark x1="64844" y1="6055" x2="64844" y2="6055"/>
                        <a14:foregroundMark x1="64922" y1="7031" x2="64922" y2="7031"/>
                        <a14:foregroundMark x1="64922" y1="7324" x2="64922" y2="7324"/>
                        <a14:foregroundMark x1="64922" y1="7617" x2="64922" y2="76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015" t="4863" r="34196" b="88507"/>
          <a:stretch/>
        </p:blipFill>
        <p:spPr bwMode="auto">
          <a:xfrm>
            <a:off x="7956376" y="332656"/>
            <a:ext cx="827646" cy="1158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23" t="11664" r="24370" b="63237"/>
          <a:stretch/>
        </p:blipFill>
        <p:spPr bwMode="auto">
          <a:xfrm>
            <a:off x="2699792" y="2606939"/>
            <a:ext cx="2184512" cy="3372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5899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5" t="4759" r="29776" b="88805"/>
          <a:stretch/>
        </p:blipFill>
        <p:spPr bwMode="auto">
          <a:xfrm>
            <a:off x="8028384" y="332656"/>
            <a:ext cx="792088" cy="902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Zalomení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funkce určuje, jakým způsobem bude text daný obrázek obtékat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11" t="11780" r="19744" b="71678"/>
          <a:stretch/>
        </p:blipFill>
        <p:spPr bwMode="auto">
          <a:xfrm>
            <a:off x="3275856" y="2636912"/>
            <a:ext cx="3168352" cy="2882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9759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Odebrání pozadí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Novinka v MS </a:t>
            </a:r>
            <a:r>
              <a:rPr lang="cs-CZ" dirty="0" err="1" smtClean="0"/>
              <a:t>office</a:t>
            </a:r>
            <a:r>
              <a:rPr lang="cs-CZ" dirty="0" smtClean="0"/>
              <a:t> 2010, můžeme si označit oblast, kterou v obrázku nechceme – většinou pozadí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Příklad: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2" r="95791" b="88065"/>
          <a:stretch/>
        </p:blipFill>
        <p:spPr bwMode="auto">
          <a:xfrm>
            <a:off x="8172400" y="404664"/>
            <a:ext cx="589742" cy="775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33" r="73582" b="82782"/>
          <a:stretch/>
        </p:blipFill>
        <p:spPr bwMode="auto">
          <a:xfrm>
            <a:off x="539552" y="2843150"/>
            <a:ext cx="3437362" cy="796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97152"/>
            <a:ext cx="2347806" cy="1397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742" y="4581127"/>
            <a:ext cx="2347806" cy="1397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4572000" y="5063765"/>
            <a:ext cx="1584176" cy="432048"/>
          </a:xfrm>
          <a:prstGeom prst="rightArrow">
            <a:avLst>
              <a:gd name="adj1" fmla="val 50000"/>
              <a:gd name="adj2" fmla="val 2058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125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</a:t>
            </a:r>
            <a:r>
              <a:rPr lang="cs-CZ" sz="2400" dirty="0" smtClean="0"/>
              <a:t>OFFICE</a:t>
            </a:r>
          </a:p>
          <a:p>
            <a:endParaRPr lang="cs-CZ" sz="2400" dirty="0"/>
          </a:p>
          <a:p>
            <a:r>
              <a:rPr lang="cs-CZ" sz="2400" dirty="0" smtClean="0"/>
              <a:t>Obrázky vytvořeny v programu Malování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2093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6409</TotalTime>
  <Words>230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</vt:lpstr>
      <vt:lpstr>Vkládání obrázků</vt:lpstr>
      <vt:lpstr>Proč vkládat obrázky</vt:lpstr>
      <vt:lpstr>Jak vložit obrázek</vt:lpstr>
      <vt:lpstr>Úpravy obrázku</vt:lpstr>
      <vt:lpstr>Úpravy obrázku</vt:lpstr>
      <vt:lpstr>Pozice obrázku</vt:lpstr>
      <vt:lpstr>Zalomení textu</vt:lpstr>
      <vt:lpstr>Odebrání pozadí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Vkládání obrázků</dc:title>
  <dc:creator>Seifertová Magdalena</dc:creator>
  <cp:lastModifiedBy>jitka</cp:lastModifiedBy>
  <cp:revision>19</cp:revision>
  <dcterms:created xsi:type="dcterms:W3CDTF">2012-06-28T07:41:17Z</dcterms:created>
  <dcterms:modified xsi:type="dcterms:W3CDTF">2013-05-18T11:38:15Z</dcterms:modified>
</cp:coreProperties>
</file>