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BC5081F-AE5A-4AF8-8573-E2EFBB6B97A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BE4563-CAF1-4087-98C6-2934434BC26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91323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VY_32_INOVACE_4A_17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04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funkcí kontroly pravopisu, upozorňuje na její výhody i nedostatky.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88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Kontrola pravopisu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44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pravopisu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 ukáže na pravopisné chyby – jakmile slovník Wordu nezná dané slovo, červeně jej podtrhne</a:t>
            </a:r>
            <a:br>
              <a:rPr lang="cs-CZ" dirty="0" smtClean="0"/>
            </a:br>
            <a:r>
              <a:rPr lang="cs-CZ" dirty="0" smtClean="0"/>
              <a:t>pozor ale na slova jako „bít“ a „být“… </a:t>
            </a:r>
          </a:p>
          <a:p>
            <a:endParaRPr lang="cs-CZ" dirty="0"/>
          </a:p>
          <a:p>
            <a:r>
              <a:rPr lang="cs-CZ" dirty="0" smtClean="0"/>
              <a:t>Naopak neumí pracovat s čárkami ve větě či stylistickými chybami</a:t>
            </a:r>
          </a:p>
          <a:p>
            <a:endParaRPr lang="cs-CZ" dirty="0"/>
          </a:p>
          <a:p>
            <a:r>
              <a:rPr lang="cs-CZ" dirty="0" smtClean="0"/>
              <a:t>Po tečce automaticky opravuje na velké písmeno,</a:t>
            </a:r>
            <a:br>
              <a:rPr lang="cs-CZ" dirty="0" smtClean="0"/>
            </a:br>
            <a:r>
              <a:rPr lang="cs-CZ" dirty="0" smtClean="0"/>
              <a:t>což není vždy správně…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87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Karta Revize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1840" y="1772816"/>
            <a:ext cx="864096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6" r="12543" b="82342"/>
          <a:stretch/>
        </p:blipFill>
        <p:spPr bwMode="auto">
          <a:xfrm>
            <a:off x="233772" y="3083352"/>
            <a:ext cx="8676456" cy="818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133788" y="3140968"/>
            <a:ext cx="1701908" cy="769770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27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kontroly pravopisu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automatická kontrola – </a:t>
            </a:r>
            <a:br>
              <a:rPr lang="cs-CZ" dirty="0" smtClean="0"/>
            </a:br>
            <a:r>
              <a:rPr lang="cs-CZ" dirty="0" smtClean="0"/>
              <a:t>upozorňuje na chyby přímo při psaní textu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její nastavení najdeme na kartě Start – Možnosti 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66" t="3571" r="15889" b="18306"/>
          <a:stretch/>
        </p:blipFill>
        <p:spPr bwMode="auto">
          <a:xfrm>
            <a:off x="611560" y="1988840"/>
            <a:ext cx="7078886" cy="455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91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Možnosti kontroly pravopisu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Ruční spuštění kontroly vybrané části nebo</a:t>
            </a:r>
            <a:br>
              <a:rPr lang="cs-CZ" dirty="0" smtClean="0"/>
            </a:br>
            <a:r>
              <a:rPr lang="cs-CZ" dirty="0" smtClean="0"/>
              <a:t>celého souboru najednou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Spustíme z karty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Nebo klávesovou zkratkou – f7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" t="2728" r="57528" b="82590"/>
          <a:stretch/>
        </p:blipFill>
        <p:spPr bwMode="auto">
          <a:xfrm>
            <a:off x="3697827" y="3036849"/>
            <a:ext cx="4186541" cy="818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3697827" y="3086030"/>
            <a:ext cx="495253" cy="769770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27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Přestože tato kontrola pravopisu není 100%,</a:t>
            </a:r>
            <a:br>
              <a:rPr lang="cs-CZ" dirty="0" smtClean="0"/>
            </a:br>
            <a:r>
              <a:rPr lang="cs-CZ" dirty="0" smtClean="0"/>
              <a:t>je vhodné ji používat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Nezapomeňte, že kontrolu pravopisu můžeme dělat</a:t>
            </a:r>
            <a:br>
              <a:rPr lang="cs-CZ" dirty="0" smtClean="0"/>
            </a:br>
            <a:r>
              <a:rPr lang="cs-CZ" dirty="0" smtClean="0"/>
              <a:t>i v jiném jazyce, např. AJ, NJ…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93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Autorem materiálu a všech jeho </a:t>
            </a:r>
            <a:r>
              <a:rPr lang="cs-CZ" sz="2800" dirty="0" smtClean="0"/>
              <a:t>částí,</a:t>
            </a:r>
          </a:p>
          <a:p>
            <a:pPr marL="0" indent="0">
              <a:buNone/>
            </a:pPr>
            <a:r>
              <a:rPr lang="cs-CZ" sz="2800" dirty="0" smtClean="0"/>
              <a:t>není-li </a:t>
            </a:r>
            <a:r>
              <a:rPr lang="cs-CZ" sz="2800" dirty="0"/>
              <a:t>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5027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127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Kontrola pravopisu</vt:lpstr>
      <vt:lpstr>Kontrola pravopisu</vt:lpstr>
      <vt:lpstr>Kde funkci najdeme</vt:lpstr>
      <vt:lpstr>Možnosti kontroly pravopisu</vt:lpstr>
      <vt:lpstr>Možnosti kontroly pravopisu</vt:lpstr>
      <vt:lpstr>pozor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Kontrola pravopisu</dc:title>
  <dc:creator>marcela</dc:creator>
  <cp:lastModifiedBy>jitka</cp:lastModifiedBy>
  <cp:revision>10</cp:revision>
  <dcterms:created xsi:type="dcterms:W3CDTF">2012-08-20T14:50:41Z</dcterms:created>
  <dcterms:modified xsi:type="dcterms:W3CDTF">2013-05-18T11:40:44Z</dcterms:modified>
</cp:coreProperties>
</file>