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63" r:id="rId4"/>
    <p:sldId id="269" r:id="rId5"/>
    <p:sldId id="270" r:id="rId6"/>
    <p:sldId id="258" r:id="rId7"/>
    <p:sldId id="268" r:id="rId8"/>
    <p:sldId id="259" r:id="rId9"/>
    <p:sldId id="267" r:id="rId10"/>
    <p:sldId id="260" r:id="rId11"/>
    <p:sldId id="264" r:id="rId12"/>
    <p:sldId id="261" r:id="rId13"/>
    <p:sldId id="265" r:id="rId14"/>
    <p:sldId id="262" r:id="rId15"/>
    <p:sldId id="266" r:id="rId16"/>
    <p:sldId id="257" r:id="rId17"/>
    <p:sldId id="272" r:id="rId18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2292" y="-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286803" y="0"/>
            <a:ext cx="7449249" cy="9144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3420932" y="-28681"/>
            <a:ext cx="2759337" cy="836245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3486822" y="-28681"/>
            <a:ext cx="2628900" cy="30838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50024" y="3611301"/>
            <a:ext cx="2485016" cy="226954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50024" y="5894774"/>
            <a:ext cx="2482352" cy="168083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554058" y="2022438"/>
            <a:ext cx="1600200" cy="1001308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3488167" y="8117712"/>
            <a:ext cx="2628900" cy="1089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77640" y="7626622"/>
            <a:ext cx="2123694" cy="486833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86822" y="7626622"/>
            <a:ext cx="482750" cy="486833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3488167" y="8117712"/>
            <a:ext cx="2628900" cy="1089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984" y="3867773"/>
            <a:ext cx="4978101" cy="1816100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3984" y="5689601"/>
            <a:ext cx="4978100" cy="202721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781812" y="3084576"/>
            <a:ext cx="2564892" cy="46573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3483864" y="3084575"/>
            <a:ext cx="2564892" cy="46573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9083" y="3088012"/>
            <a:ext cx="2292861" cy="853016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291" y="3966259"/>
            <a:ext cx="2564892" cy="37810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58878" y="3088013"/>
            <a:ext cx="2291788" cy="853016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864" y="3966259"/>
            <a:ext cx="2564892" cy="37810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286803" y="0"/>
            <a:ext cx="7449249" cy="9144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3420932" y="-28681"/>
            <a:ext cx="2759337" cy="836245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3486822" y="-28680"/>
            <a:ext cx="2628900" cy="8319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679179" y="802511"/>
            <a:ext cx="2671693" cy="7531260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9421" y="1142036"/>
            <a:ext cx="2317830" cy="6867645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3488167" y="8117712"/>
            <a:ext cx="2628900" cy="1089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81086" y="7633114"/>
            <a:ext cx="2620248" cy="486833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4875" y="3543246"/>
            <a:ext cx="2478429" cy="1950871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52444" y="5515992"/>
            <a:ext cx="2474088" cy="202387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286803" y="0"/>
            <a:ext cx="7449249" cy="9144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3420932" y="-28681"/>
            <a:ext cx="2759337" cy="836245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3486822" y="-28680"/>
            <a:ext cx="2628900" cy="8319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679179" y="802511"/>
            <a:ext cx="2671693" cy="7531260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3488167" y="8117712"/>
            <a:ext cx="2628900" cy="1089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818" y="3547872"/>
            <a:ext cx="2475738" cy="195072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53907" y="925060"/>
            <a:ext cx="2519717" cy="7290816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50973" y="5510785"/>
            <a:ext cx="2475430" cy="202608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81086" y="7633114"/>
            <a:ext cx="2620248" cy="486833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1373529"/>
            <a:ext cx="1113340" cy="6373792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89972" y="1373529"/>
            <a:ext cx="4067778" cy="637379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228600" y="0"/>
            <a:ext cx="7449249" cy="9144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342900" y="444650"/>
            <a:ext cx="6172200" cy="8247529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3420932" y="-28681"/>
            <a:ext cx="2759337" cy="932325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3486822" y="-28680"/>
            <a:ext cx="2628900" cy="8319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82618" y="1370219"/>
            <a:ext cx="5268558" cy="1524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619" y="3098203"/>
            <a:ext cx="5082988" cy="4678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98041" y="29932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1086" y="7802881"/>
            <a:ext cx="2626614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486822" y="299322"/>
            <a:ext cx="999117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091" y="2987824"/>
            <a:ext cx="6735486" cy="4392488"/>
          </a:xfr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bg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000" dirty="0">
                <a:solidFill>
                  <a:schemeClr val="tx1"/>
                </a:solidFill>
              </a:rPr>
              <a:t>Škola: Základní škola a Mateřská škola Halže, příspěvková organizace</a:t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Název: 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VY_32_INOVACE_06_HV_Písnička Pět minut v Africe</a:t>
            </a: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Číslo projektu:CZ.1.07/1.4.00/21.3551</a:t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Autor: Mgr. Jarmila Kočandrlová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Motivace k nácviku písně Pět minut v Africe.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Určeno žákům 1.stupně ZŠ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952" y="8287627"/>
            <a:ext cx="3561258" cy="691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82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50024" y="3611301"/>
            <a:ext cx="2485016" cy="816683"/>
          </a:xfrm>
        </p:spPr>
        <p:txBody>
          <a:bodyPr/>
          <a:lstStyle/>
          <a:p>
            <a:r>
              <a:rPr lang="cs-CZ" dirty="0" smtClean="0"/>
              <a:t>Písnička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0" y="5894774"/>
            <a:ext cx="2603376" cy="168083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PĚT MINUT V AFRICE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6490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4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755576"/>
            <a:ext cx="5832648" cy="2736304"/>
          </a:xfrm>
        </p:spPr>
        <p:txBody>
          <a:bodyPr>
            <a:noAutofit/>
          </a:bodyPr>
          <a:lstStyle/>
          <a:p>
            <a:r>
              <a:rPr lang="cs-CZ" sz="3600" dirty="0" smtClean="0"/>
              <a:t>Lvi a lvice pod palmami </a:t>
            </a:r>
            <a:br>
              <a:rPr lang="cs-CZ" sz="3600" dirty="0" smtClean="0"/>
            </a:br>
            <a:r>
              <a:rPr lang="cs-CZ" sz="3600" dirty="0" err="1" smtClean="0"/>
              <a:t>hrozitánsky</a:t>
            </a:r>
            <a:r>
              <a:rPr lang="cs-CZ" sz="3600" dirty="0" smtClean="0"/>
              <a:t> špulí tlamy.</a:t>
            </a:r>
            <a:br>
              <a:rPr lang="cs-CZ" sz="3600" dirty="0" smtClean="0"/>
            </a:br>
            <a:r>
              <a:rPr lang="cs-CZ" sz="3600" dirty="0" smtClean="0"/>
              <a:t>Loví myši v oáze, </a:t>
            </a:r>
            <a:br>
              <a:rPr lang="cs-CZ" sz="3600" dirty="0" smtClean="0"/>
            </a:br>
            <a:r>
              <a:rPr lang="cs-CZ" sz="3600" dirty="0" smtClean="0"/>
              <a:t>přibývají na váze.</a:t>
            </a:r>
            <a:endParaRPr lang="cs-CZ" sz="3600" dirty="0"/>
          </a:p>
        </p:txBody>
      </p:sp>
      <p:pic>
        <p:nvPicPr>
          <p:cNvPr id="1030" name="Picture 6" descr="C:\Users\jkocandrlova\AppData\Local\Microsoft\Windows\Temporary Internet Files\Content.IE5\BBD2N3MT\MP9004031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255" y="6535814"/>
            <a:ext cx="3888432" cy="259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kocandrlova\AppData\Local\Microsoft\Windows\Temporary Internet Files\Content.IE5\SKN6F00G\MP900403843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64" y="5487196"/>
            <a:ext cx="367384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3DWZ4BBP\MP9004007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1" y="3647021"/>
            <a:ext cx="6850086" cy="5480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89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4568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755576"/>
            <a:ext cx="6192688" cy="244827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Sloni troubí na choboty</a:t>
            </a:r>
            <a:br>
              <a:rPr lang="cs-CZ" dirty="0" smtClean="0"/>
            </a:br>
            <a:r>
              <a:rPr lang="cs-CZ" dirty="0" smtClean="0"/>
              <a:t>od pondělka do soboty</a:t>
            </a:r>
            <a:br>
              <a:rPr lang="cs-CZ" dirty="0" smtClean="0"/>
            </a:br>
            <a:r>
              <a:rPr lang="cs-CZ" dirty="0" smtClean="0"/>
              <a:t>a pak zase pozpátku</a:t>
            </a:r>
            <a:br>
              <a:rPr lang="cs-CZ" dirty="0" smtClean="0"/>
            </a:br>
            <a:r>
              <a:rPr lang="cs-CZ" dirty="0" smtClean="0"/>
              <a:t>od úterka do pátku.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X53NX8MN\MP90014903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155" y="3491880"/>
            <a:ext cx="6875155" cy="458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97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6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2618" y="683568"/>
            <a:ext cx="5268558" cy="2210651"/>
          </a:xfrm>
        </p:spPr>
        <p:txBody>
          <a:bodyPr>
            <a:noAutofit/>
          </a:bodyPr>
          <a:lstStyle/>
          <a:p>
            <a:r>
              <a:rPr lang="cs-CZ" sz="3200" dirty="0" smtClean="0"/>
              <a:t>Pštrosi mají krátké peří,</a:t>
            </a:r>
            <a:br>
              <a:rPr lang="cs-CZ" sz="3200" dirty="0" smtClean="0"/>
            </a:br>
            <a:r>
              <a:rPr lang="cs-CZ" sz="3200" dirty="0" smtClean="0"/>
              <a:t>pyšně si ho nakadeří.</a:t>
            </a:r>
            <a:br>
              <a:rPr lang="cs-CZ" sz="3200" dirty="0" smtClean="0"/>
            </a:br>
            <a:r>
              <a:rPr lang="cs-CZ" sz="3200" dirty="0" smtClean="0"/>
              <a:t>Kýchneš-li však nablízku,</a:t>
            </a:r>
            <a:br>
              <a:rPr lang="cs-CZ" sz="3200" dirty="0" smtClean="0"/>
            </a:br>
            <a:r>
              <a:rPr lang="cs-CZ" sz="3200" dirty="0" smtClean="0"/>
              <a:t>strčí hlavy do písku.</a:t>
            </a:r>
            <a:endParaRPr lang="cs-CZ" sz="3200" dirty="0"/>
          </a:p>
        </p:txBody>
      </p:sp>
      <p:pic>
        <p:nvPicPr>
          <p:cNvPr id="2050" name="Picture 2" descr="C:\Users\jkocandrlova\AppData\Local\Microsoft\Windows\Temporary Internet Files\Content.IE5\YKV2AQD3\MP90040754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31" y="2915816"/>
            <a:ext cx="6867106" cy="4576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kocandrlova\AppData\Local\Microsoft\Windows\Temporary Internet Files\Content.IE5\X53NX8MN\MP9004067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6544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532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6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4704" y="971600"/>
            <a:ext cx="5268558" cy="235466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Plameňáci purpuroví</a:t>
            </a:r>
            <a:br>
              <a:rPr lang="cs-CZ" dirty="0" smtClean="0"/>
            </a:br>
            <a:r>
              <a:rPr lang="cs-CZ" dirty="0" smtClean="0"/>
              <a:t>na jezeře ryby loví,</a:t>
            </a:r>
            <a:br>
              <a:rPr lang="cs-CZ" dirty="0" smtClean="0"/>
            </a:br>
            <a:r>
              <a:rPr lang="cs-CZ" dirty="0" smtClean="0"/>
              <a:t>volavky a marabu</a:t>
            </a:r>
            <a:br>
              <a:rPr lang="cs-CZ" dirty="0" smtClean="0"/>
            </a:br>
            <a:r>
              <a:rPr lang="cs-CZ" dirty="0" smtClean="0"/>
              <a:t>hrají si tam na babu.</a:t>
            </a:r>
            <a:endParaRPr lang="cs-CZ" dirty="0"/>
          </a:p>
        </p:txBody>
      </p:sp>
      <p:pic>
        <p:nvPicPr>
          <p:cNvPr id="3074" name="Picture 2" descr="C:\Users\jkocandrlova\AppData\Local\Microsoft\Windows\Temporary Internet Files\Content.IE5\5NCNJ1WO\MP90044240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9911"/>
            <a:ext cx="3631636" cy="544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kocandrlova\AppData\Local\Microsoft\Windows\Temporary Internet Files\Content.IE5\YKV2AQD3\MP90040649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081" y="3735769"/>
            <a:ext cx="3600400" cy="548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41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6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6712" y="1043608"/>
            <a:ext cx="5268558" cy="27363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Paviáni křičí zdola</a:t>
            </a:r>
            <a:br>
              <a:rPr lang="cs-CZ" sz="3200" dirty="0" smtClean="0"/>
            </a:br>
            <a:r>
              <a:rPr lang="cs-CZ" sz="3200" dirty="0" smtClean="0"/>
              <a:t>na žirafu: „Hej, ty! Hola!</a:t>
            </a:r>
            <a:br>
              <a:rPr lang="cs-CZ" sz="3200" dirty="0" smtClean="0"/>
            </a:br>
            <a:r>
              <a:rPr lang="cs-CZ" sz="3200" dirty="0" smtClean="0"/>
              <a:t>Jak se máš tam nahoře?</a:t>
            </a:r>
            <a:br>
              <a:rPr lang="cs-CZ" sz="3200" dirty="0" smtClean="0"/>
            </a:br>
            <a:r>
              <a:rPr lang="cs-CZ" sz="3200" dirty="0" smtClean="0"/>
              <a:t>Dohlédneš až za moře?“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098" name="Picture 2" descr="C:\Users\jkocandrlova\AppData\Local\Microsoft\Windows\Temporary Internet Files\Content.IE5\YKV2AQD3\MP90018045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032" y="4181733"/>
            <a:ext cx="3139751" cy="497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kocandrlova\AppData\Local\Microsoft\Windows\Temporary Internet Files\Content.IE5\X53NX8MN\MP9001804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00903"/>
            <a:ext cx="3140968" cy="497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kocandrlova\AppData\Local\Microsoft\Windows\Temporary Internet Files\Content.IE5\X53NX8MN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880" y="327585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283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6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971600"/>
            <a:ext cx="6525344" cy="20882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Žirafa jen mhouří víčka,</a:t>
            </a:r>
            <a:br>
              <a:rPr lang="cs-CZ" sz="3200" dirty="0" smtClean="0"/>
            </a:br>
            <a:r>
              <a:rPr lang="cs-CZ" sz="3200" dirty="0" smtClean="0"/>
              <a:t>žďuchá hlavou do sluníčka,</a:t>
            </a:r>
            <a:br>
              <a:rPr lang="cs-CZ" sz="3200" dirty="0" smtClean="0"/>
            </a:br>
            <a:r>
              <a:rPr lang="cs-CZ" sz="3200" dirty="0" smtClean="0"/>
              <a:t>chodí k němu na </a:t>
            </a:r>
            <a:r>
              <a:rPr lang="cs-CZ" sz="3200" dirty="0" err="1" smtClean="0"/>
              <a:t>táčky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 smtClean="0"/>
              <a:t>okusuje obláčky.</a:t>
            </a:r>
            <a:endParaRPr lang="cs-CZ" sz="3200" dirty="0"/>
          </a:p>
        </p:txBody>
      </p:sp>
      <p:pic>
        <p:nvPicPr>
          <p:cNvPr id="5123" name="Picture 3" descr="C:\Users\jkocandrlova\AppData\Local\Microsoft\Windows\Temporary Internet Files\Content.IE5\YKV2AQD3\MC900356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3812367"/>
            <a:ext cx="2287121" cy="4796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kocandrlova\AppData\Local\Microsoft\Windows\Temporary Internet Files\Content.IE5\TKZSZKML\MC90023218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658" y="2921355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4402934" y="4354850"/>
            <a:ext cx="2019672" cy="1353461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 rot="892328">
            <a:off x="443123" y="3090721"/>
            <a:ext cx="1724741" cy="1155816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2397859" y="5031580"/>
            <a:ext cx="1371599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382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971600"/>
            <a:ext cx="6048672" cy="24482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Čáry, máry, </a:t>
            </a:r>
            <a:r>
              <a:rPr lang="cs-CZ" dirty="0" err="1" smtClean="0"/>
              <a:t>ententýky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poletíme do Afriky.</a:t>
            </a:r>
            <a:br>
              <a:rPr lang="cs-CZ" dirty="0" smtClean="0"/>
            </a:br>
            <a:r>
              <a:rPr lang="cs-CZ" dirty="0" smtClean="0"/>
              <a:t>Přidržte si čepice,</a:t>
            </a:r>
            <a:br>
              <a:rPr lang="cs-CZ" dirty="0" smtClean="0"/>
            </a:br>
            <a:r>
              <a:rPr lang="cs-CZ" dirty="0" smtClean="0"/>
              <a:t>hop a už jsme v Africe.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YKV2AQD3\MP9004424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3851920"/>
            <a:ext cx="62363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96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143999"/>
          </a:xfrm>
        </p:spPr>
      </p:pic>
    </p:spTree>
    <p:extLst>
      <p:ext uri="{BB962C8B-B14F-4D97-AF65-F5344CB8AC3E}">
        <p14:creationId xmlns:p14="http://schemas.microsoft.com/office/powerpoint/2010/main" val="214656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2618" y="1370219"/>
            <a:ext cx="2574374" cy="969533"/>
          </a:xfrm>
        </p:spPr>
        <p:txBody>
          <a:bodyPr/>
          <a:lstStyle/>
          <a:p>
            <a:r>
              <a:rPr lang="cs-CZ" dirty="0" smtClean="0"/>
              <a:t>ZDROJ</a:t>
            </a:r>
            <a:r>
              <a:rPr lang="cs-CZ" dirty="0" smtClean="0"/>
              <a:t>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</a:t>
            </a:r>
          </a:p>
          <a:p>
            <a:pPr marL="68580" indent="0">
              <a:buNone/>
            </a:pPr>
            <a:r>
              <a:rPr lang="cs-CZ" dirty="0"/>
              <a:t>Kliparty z webu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Naskenovaná píseň :</a:t>
            </a:r>
          </a:p>
          <a:p>
            <a:pPr marL="68580" indent="0">
              <a:buNone/>
            </a:pPr>
            <a:r>
              <a:rPr lang="cs-CZ" dirty="0" smtClean="0"/>
              <a:t>BUDÍK,J.,JURKOVIČ P. </a:t>
            </a:r>
            <a:r>
              <a:rPr lang="cs-CZ" i="1" dirty="0" smtClean="0"/>
              <a:t>Hudební </a:t>
            </a:r>
            <a:r>
              <a:rPr lang="cs-CZ" i="1" dirty="0"/>
              <a:t>výchova </a:t>
            </a:r>
            <a:r>
              <a:rPr lang="cs-CZ" i="1" dirty="0" smtClean="0"/>
              <a:t>4 </a:t>
            </a:r>
            <a:r>
              <a:rPr lang="cs-CZ" i="1" dirty="0"/>
              <a:t>pro </a:t>
            </a:r>
            <a:r>
              <a:rPr lang="cs-CZ" i="1" dirty="0" smtClean="0"/>
              <a:t>čtvrtý </a:t>
            </a:r>
            <a:r>
              <a:rPr lang="cs-CZ" i="1" dirty="0"/>
              <a:t>ročník základní školy. </a:t>
            </a:r>
            <a:r>
              <a:rPr lang="cs-CZ" dirty="0" smtClean="0"/>
              <a:t>1.vyd.Praha </a:t>
            </a:r>
            <a:r>
              <a:rPr lang="cs-CZ" dirty="0"/>
              <a:t>: SPN, </a:t>
            </a:r>
            <a:r>
              <a:rPr lang="cs-CZ" dirty="0" smtClean="0"/>
              <a:t>1987.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Č.11-08-04/1. s</a:t>
            </a:r>
            <a:r>
              <a:rPr lang="cs-CZ" dirty="0"/>
              <a:t>. </a:t>
            </a:r>
            <a:r>
              <a:rPr lang="cs-CZ" dirty="0" smtClean="0"/>
              <a:t>90-92.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36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96</TotalTime>
  <Words>119</Words>
  <Application>Microsoft Office PowerPoint</Application>
  <PresentationFormat>Předvádění na obrazovce (4:3)</PresentationFormat>
  <Paragraphs>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Škola: Základní škola a Mateřská škola Halže, příspěvková organizace Název:  VY_32_INOVACE_06_HV_Písnička Pět minut v Africe Číslo projektu:CZ.1.07/1.4.00/21.3551 Autor: Mgr. Jarmila Kočandrlová  ANOTACE: Motivace k nácviku písně Pět minut v Africe. Určeno žákům 1.stupně ZŠ  </vt:lpstr>
      <vt:lpstr>Písnička</vt:lpstr>
      <vt:lpstr>Čáry, máry, ententýky, poletíme do Afriky. Přidržte si čepice, hop a už jsme v Africe.</vt:lpstr>
      <vt:lpstr>Lvi a lvice pod palmami  hrozitánsky špulí tlamy. Loví myši v oáze,  přibývají na váze.</vt:lpstr>
      <vt:lpstr>Čáry, máry, ententýky, poletíme do Afriky. Přidržte si čepice, hop a už jsme v Africe.</vt:lpstr>
      <vt:lpstr>Sloni troubí na choboty od pondělka do soboty a pak zase pozpátku od úterka do pátku.</vt:lpstr>
      <vt:lpstr>Čáry, máry, ententýky, poletíme do Afriky. Přidržte si čepice, hop a už jsme v Africe.</vt:lpstr>
      <vt:lpstr>Pštrosi mají krátké peří, pyšně si ho nakadeří. Kýchneš-li však nablízku, strčí hlavy do písku.</vt:lpstr>
      <vt:lpstr>Čáry, máry, ententýky, poletíme do Afriky. Přidržte si čepice, hop a už jsme v Africe.</vt:lpstr>
      <vt:lpstr>Plameňáci purpuroví na jezeře ryby loví, volavky a marabu hrají si tam na babu.</vt:lpstr>
      <vt:lpstr>Čáry, máry, ententýky, poletíme do Afriky. Přidržte si čepice, hop a už jsme v Africe.</vt:lpstr>
      <vt:lpstr>Paviáni křičí zdola na žirafu: „Hej, ty! Hola! Jak se máš tam nahoře? Dohlédneš až za moře?“ </vt:lpstr>
      <vt:lpstr>Čáry, máry, ententýky, poletíme do Afriky. Přidržte si čepice, hop a už jsme v Africe.</vt:lpstr>
      <vt:lpstr>Žirafa jen mhouří víčka, žďuchá hlavou do sluníčka, chodí k němu na táčky, okusuje obláčky.</vt:lpstr>
      <vt:lpstr>Čáry, máry, ententýky, poletíme do Afriky. Přidržte si čepice, hop a už jsme v Africe.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Písničky</dc:title>
  <dc:creator>Kočandrlová Jarmila</dc:creator>
  <cp:lastModifiedBy>Kočandrlová Jarmila</cp:lastModifiedBy>
  <cp:revision>20</cp:revision>
  <dcterms:created xsi:type="dcterms:W3CDTF">2012-09-10T17:21:23Z</dcterms:created>
  <dcterms:modified xsi:type="dcterms:W3CDTF">2013-04-29T19:45:20Z</dcterms:modified>
</cp:coreProperties>
</file>