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57" r:id="rId4"/>
    <p:sldId id="258" r:id="rId5"/>
    <p:sldId id="259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36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012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253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874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488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6150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9307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9511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6751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5667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750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937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42351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93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sz="2400" dirty="0"/>
              <a:t>Autorem tohoto materiálu a všech jeho částí, není-li uvedeno jinak, je Mgr. Jitka Křížková, MBA.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936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Walter Gilbert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Americký fyzik</a:t>
            </a:r>
          </a:p>
          <a:p>
            <a:pPr algn="ctr"/>
            <a:endParaRPr lang="cs-CZ" dirty="0"/>
          </a:p>
          <a:p>
            <a:r>
              <a:rPr lang="cs-CZ" dirty="0" smtClean="0"/>
              <a:t>21. března 1932</a:t>
            </a:r>
          </a:p>
          <a:p>
            <a:endParaRPr lang="cs-CZ" dirty="0" smtClean="0"/>
          </a:p>
          <a:p>
            <a:r>
              <a:rPr lang="cs-CZ" sz="2400" b="1" dirty="0"/>
              <a:t>V současné době je předsedou správní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rady</a:t>
            </a:r>
            <a:r>
              <a:rPr lang="cs-CZ" sz="2400" b="1" dirty="0"/>
              <a:t> Harvard  </a:t>
            </a:r>
            <a:r>
              <a:rPr lang="cs-CZ" sz="2400" b="1" dirty="0" smtClean="0"/>
              <a:t>Society </a:t>
            </a:r>
            <a:r>
              <a:rPr lang="cs-CZ" sz="2400" b="1" dirty="0" err="1"/>
              <a:t>Fellows</a:t>
            </a:r>
            <a:endParaRPr lang="cs-CZ" sz="2400" b="1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10898"/>
            <a:ext cx="2599556" cy="32494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9100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Walter Gilbert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Narodil se v Bostonu, </a:t>
            </a:r>
            <a:r>
              <a:rPr lang="cs-CZ" dirty="0" smtClean="0"/>
              <a:t>Massachusetts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studoval v </a:t>
            </a:r>
            <a:r>
              <a:rPr lang="cs-CZ" dirty="0" err="1"/>
              <a:t>Sidwellovi</a:t>
            </a:r>
            <a:r>
              <a:rPr lang="cs-CZ" dirty="0"/>
              <a:t> </a:t>
            </a:r>
            <a:r>
              <a:rPr lang="cs-CZ" dirty="0" err="1"/>
              <a:t>Friends</a:t>
            </a:r>
            <a:r>
              <a:rPr lang="cs-CZ" dirty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/>
              <a:t>na Harvard University a Universitě v Cambridge.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Společně </a:t>
            </a:r>
            <a:r>
              <a:rPr lang="cs-CZ" dirty="0"/>
              <a:t>s Allanem </a:t>
            </a:r>
            <a:r>
              <a:rPr lang="cs-CZ" dirty="0" err="1"/>
              <a:t>Maxamem</a:t>
            </a:r>
            <a:r>
              <a:rPr lang="cs-CZ" dirty="0"/>
              <a:t> objevili novou metodu řazení DNA.</a:t>
            </a:r>
          </a:p>
        </p:txBody>
      </p:sp>
    </p:spTree>
    <p:extLst>
      <p:ext uri="{BB962C8B-B14F-4D97-AF65-F5344CB8AC3E}">
        <p14:creationId xmlns:p14="http://schemas.microsoft.com/office/powerpoint/2010/main" val="1457543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Úspěchy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Gilbert byl v roce 1980 </a:t>
            </a:r>
            <a:r>
              <a:rPr lang="cs-CZ" dirty="0" smtClean="0"/>
              <a:t>oceněn</a:t>
            </a:r>
            <a:r>
              <a:rPr lang="cs-CZ" dirty="0"/>
              <a:t> </a:t>
            </a:r>
            <a:r>
              <a:rPr lang="cs-CZ" dirty="0" smtClean="0"/>
              <a:t>Nobelovou cenou</a:t>
            </a:r>
            <a:r>
              <a:rPr lang="cs-CZ" dirty="0"/>
              <a:t> </a:t>
            </a:r>
            <a:r>
              <a:rPr lang="cs-CZ" dirty="0" smtClean="0"/>
              <a:t>za fyziku společně s</a:t>
            </a:r>
            <a:r>
              <a:rPr lang="cs-CZ" dirty="0"/>
              <a:t> Frederickem </a:t>
            </a:r>
            <a:r>
              <a:rPr lang="cs-CZ" dirty="0" err="1"/>
              <a:t>Sangerem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Gilbert </a:t>
            </a:r>
            <a:r>
              <a:rPr lang="cs-CZ" dirty="0"/>
              <a:t>a </a:t>
            </a:r>
            <a:r>
              <a:rPr lang="cs-CZ" dirty="0" err="1"/>
              <a:t>Sanger</a:t>
            </a:r>
            <a:r>
              <a:rPr lang="cs-CZ" dirty="0"/>
              <a:t> byli odměněni za průkopnickou práci v metodice </a:t>
            </a:r>
            <a:r>
              <a:rPr lang="cs-CZ" dirty="0" err="1"/>
              <a:t>sekvenování</a:t>
            </a:r>
            <a:r>
              <a:rPr lang="cs-CZ" dirty="0"/>
              <a:t>, tedy určování pořadí nukleotidů v nukleové kyselině.</a:t>
            </a:r>
          </a:p>
        </p:txBody>
      </p:sp>
    </p:spTree>
    <p:extLst>
      <p:ext uri="{BB962C8B-B14F-4D97-AF65-F5344CB8AC3E}">
        <p14:creationId xmlns:p14="http://schemas.microsoft.com/office/powerpoint/2010/main" val="848199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Chemik, biolog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Koncem roku 1980 Walter Gilbert zpochybnil roli HIV v AIDS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Zabývá se molekulovou biologií, propojuje poznatky ze tří oborů – fyziky, chemie </a:t>
            </a:r>
            <a:r>
              <a:rPr lang="cs-CZ" smtClean="0"/>
              <a:t>a biologie.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6463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6892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162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Motiv systému Office</vt:lpstr>
      <vt:lpstr>Prezentace aplikace PowerPoint</vt:lpstr>
      <vt:lpstr>Anotace</vt:lpstr>
      <vt:lpstr>Walter Gilbert</vt:lpstr>
      <vt:lpstr>Walter Gilbert</vt:lpstr>
      <vt:lpstr>Úspěchy</vt:lpstr>
      <vt:lpstr>Chemik, biolog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5</cp:revision>
  <dcterms:created xsi:type="dcterms:W3CDTF">2013-02-28T08:41:42Z</dcterms:created>
  <dcterms:modified xsi:type="dcterms:W3CDTF">2013-05-17T03:47:46Z</dcterms:modified>
</cp:coreProperties>
</file>