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3" r:id="rId3"/>
    <p:sldId id="257" r:id="rId4"/>
    <p:sldId id="258" r:id="rId5"/>
    <p:sldId id="259" r:id="rId6"/>
    <p:sldId id="260" r:id="rId7"/>
    <p:sldId id="261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636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60126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253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8744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4885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6150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09307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9511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6751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5667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6750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6D659-FFA7-4AD6-A845-2748D70C07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8937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3576367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7936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se životopisnými údaji o fyzikovi. Seznamuje s jeho přínosem pro život a vědu a dokumentuje jeho objevy. Informuje o fyzikální </a:t>
            </a:r>
            <a:r>
              <a:rPr lang="cs-CZ" dirty="0" smtClean="0"/>
              <a:t>veličině, </a:t>
            </a:r>
            <a:r>
              <a:rPr lang="cs-CZ" dirty="0"/>
              <a:t>jejíž jednotka dostala název po této </a:t>
            </a:r>
            <a:r>
              <a:rPr lang="cs-CZ" dirty="0" smtClean="0"/>
              <a:t>osobnosti.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sz="2400" dirty="0"/>
              <a:t>Autorem tohoto materiálu a všech jeho částí, není-li uvedeno jinak, je </a:t>
            </a:r>
            <a:r>
              <a:rPr lang="cs-CZ" sz="2400" dirty="0" smtClean="0"/>
              <a:t>Mgr. Jitka </a:t>
            </a:r>
            <a:r>
              <a:rPr lang="cs-CZ" sz="2400" dirty="0"/>
              <a:t>Křížková, MBA.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9518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/>
              <a:t>Heinrich Rudolf </a:t>
            </a:r>
            <a:r>
              <a:rPr lang="cs-CZ" dirty="0" smtClean="0"/>
              <a:t>Hertz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Německý fyzik</a:t>
            </a:r>
          </a:p>
          <a:p>
            <a:pPr algn="ctr"/>
            <a:endParaRPr lang="cs-CZ" dirty="0"/>
          </a:p>
          <a:p>
            <a:r>
              <a:rPr lang="cs-CZ" dirty="0" smtClean="0"/>
              <a:t>22. únor 1857</a:t>
            </a:r>
          </a:p>
          <a:p>
            <a:r>
              <a:rPr lang="cs-CZ" dirty="0" smtClean="0"/>
              <a:t>1. leden 1894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92896"/>
            <a:ext cx="3103612" cy="35973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48540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Heinrich Rudolf Hertz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/>
              <a:t>V roce 1880 získal doktorát a na tři roky se stal </a:t>
            </a:r>
            <a:r>
              <a:rPr lang="cs-CZ" dirty="0" err="1"/>
              <a:t>Helmholtzovým</a:t>
            </a:r>
            <a:r>
              <a:rPr lang="cs-CZ" dirty="0"/>
              <a:t> asistentem. Poté nastoupil jako docent fyziky v Kielu a v roce 1885 jako řádný profesor v Karlsruhe. V roce 1889 se stal v </a:t>
            </a:r>
            <a:r>
              <a:rPr lang="cs-CZ" dirty="0" smtClean="0"/>
              <a:t>Bonnu nástupcem </a:t>
            </a:r>
            <a:r>
              <a:rPr lang="cs-CZ" dirty="0"/>
              <a:t>slavného </a:t>
            </a:r>
            <a:r>
              <a:rPr lang="cs-CZ" dirty="0" err="1"/>
              <a:t>R.Clausia</a:t>
            </a:r>
            <a:r>
              <a:rPr lang="cs-CZ" dirty="0"/>
              <a:t>. Tam také působil po zbytek svého života.</a:t>
            </a:r>
          </a:p>
        </p:txBody>
      </p:sp>
    </p:spTree>
    <p:extLst>
      <p:ext uri="{BB962C8B-B14F-4D97-AF65-F5344CB8AC3E}">
        <p14:creationId xmlns:p14="http://schemas.microsoft.com/office/powerpoint/2010/main" val="312731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Úspěchy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Experimentálně ověřil Maxwellovy a</a:t>
            </a:r>
            <a:r>
              <a:rPr lang="cs-CZ" dirty="0"/>
              <a:t> </a:t>
            </a:r>
            <a:r>
              <a:rPr lang="cs-CZ" dirty="0" smtClean="0"/>
              <a:t>Faradayovy teoretické </a:t>
            </a:r>
            <a:r>
              <a:rPr lang="cs-CZ" dirty="0"/>
              <a:t>předpoklady o šíření elektromagnetických </a:t>
            </a:r>
            <a:r>
              <a:rPr lang="cs-CZ" dirty="0" smtClean="0"/>
              <a:t>vln </a:t>
            </a:r>
            <a:r>
              <a:rPr lang="cs-CZ" dirty="0"/>
              <a:t>a tím odstartoval cestu k vývoji bezdrátového spojení. Je po něm pojmenována jednotka pro frekvenci – </a:t>
            </a:r>
            <a:r>
              <a:rPr lang="cs-CZ" dirty="0" smtClean="0"/>
              <a:t>hertz (Hz).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007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Fyzikální jednotka Hertz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</a:t>
            </a:r>
            <a:r>
              <a:rPr lang="cs-CZ" dirty="0"/>
              <a:t> jednotkou frekvence (kmitočtu) v soustavě SI. Jde o odvozenou jednotku, která vyjadřuje, kolik cyklických (pravidelně se opakujících) dějů se odehraje za jednu </a:t>
            </a:r>
            <a:r>
              <a:rPr lang="cs-CZ" dirty="0" smtClean="0"/>
              <a:t>sekundu.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Známe z oblasti akustiky a elektrotechniky.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266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Kmitočtoměr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04864"/>
            <a:ext cx="2570075" cy="342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913" y="2996952"/>
            <a:ext cx="2816455" cy="156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0425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0430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131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Motiv systému Office</vt:lpstr>
      <vt:lpstr>Prezentace aplikace PowerPoint</vt:lpstr>
      <vt:lpstr>Anotace</vt:lpstr>
      <vt:lpstr>Heinrich Rudolf Hertz</vt:lpstr>
      <vt:lpstr>Heinrich Rudolf Hertz</vt:lpstr>
      <vt:lpstr>Úspěchy</vt:lpstr>
      <vt:lpstr>Fyzikální jednotka Hertz</vt:lpstr>
      <vt:lpstr>Kmitočtoměr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5</cp:revision>
  <dcterms:created xsi:type="dcterms:W3CDTF">2013-02-28T08:41:38Z</dcterms:created>
  <dcterms:modified xsi:type="dcterms:W3CDTF">2013-05-17T03:48:41Z</dcterms:modified>
</cp:coreProperties>
</file>