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4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CEFC1-F391-4F36-9035-1C895CAA829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4BFAC-98FD-4A72-B8EA-4FF2D8F53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CEFC1-F391-4F36-9035-1C895CAA829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4BFAC-98FD-4A72-B8EA-4FF2D8F53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CEFC1-F391-4F36-9035-1C895CAA829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4BFAC-98FD-4A72-B8EA-4FF2D8F53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CEFC1-F391-4F36-9035-1C895CAA829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4BFAC-98FD-4A72-B8EA-4FF2D8F53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CEFC1-F391-4F36-9035-1C895CAA829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4BFAC-98FD-4A72-B8EA-4FF2D8F53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CEFC1-F391-4F36-9035-1C895CAA829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4BFAC-98FD-4A72-B8EA-4FF2D8F53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CEFC1-F391-4F36-9035-1C895CAA829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4BFAC-98FD-4A72-B8EA-4FF2D8F53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CEFC1-F391-4F36-9035-1C895CAA829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4BFAC-98FD-4A72-B8EA-4FF2D8F53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CEFC1-F391-4F36-9035-1C895CAA829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4BFAC-98FD-4A72-B8EA-4FF2D8F53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CEFC1-F391-4F36-9035-1C895CAA829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4BFAC-98FD-4A72-B8EA-4FF2D8F53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CEFC1-F391-4F36-9035-1C895CAA829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4BFAC-98FD-4A72-B8EA-4FF2D8F53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0080">
            <a:alpha val="4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CCEFC1-F391-4F36-9035-1C895CAA829E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84BFAC-98FD-4A72-B8EA-4FF2D8F53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2650452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VY_32_INOVACE_6C_02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Přírodověda</a:t>
                      </a:r>
                      <a:r>
                        <a:rPr lang="cs-CZ" baseline="0" dirty="0" smtClean="0"/>
                        <a:t>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Seznámení se s životem zmije obecné</a:t>
            </a:r>
          </a:p>
          <a:p>
            <a:r>
              <a:rPr lang="cs-CZ" dirty="0" smtClean="0"/>
              <a:t>užovkou hladkou</a:t>
            </a:r>
          </a:p>
          <a:p>
            <a:r>
              <a:rPr lang="cs-CZ" dirty="0" smtClean="0"/>
              <a:t>mravencem lesním</a:t>
            </a:r>
          </a:p>
          <a:p>
            <a:r>
              <a:rPr lang="cs-CZ" dirty="0" smtClean="0"/>
              <a:t>jejich životem</a:t>
            </a:r>
          </a:p>
          <a:p>
            <a:r>
              <a:rPr lang="cs-CZ" smtClean="0"/>
              <a:t>Potravou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r>
              <a:rPr lang="cs-CZ" sz="9600" dirty="0" smtClean="0"/>
              <a:t>Hadi a hmyz v lese</a:t>
            </a:r>
            <a:endParaRPr lang="cs-CZ" sz="9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Zmije obecná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Chráněná zákonem</a:t>
            </a:r>
          </a:p>
          <a:p>
            <a:r>
              <a:rPr lang="cs-CZ" sz="2000" dirty="0" smtClean="0"/>
              <a:t>Jediný jedovatý had u nás</a:t>
            </a:r>
          </a:p>
          <a:p>
            <a:r>
              <a:rPr lang="cs-CZ" sz="2000" dirty="0" smtClean="0"/>
              <a:t>Vyhřívá se na slunných lesních stráních, pasekách, na okraji lesa, pařezech</a:t>
            </a:r>
          </a:p>
          <a:p>
            <a:r>
              <a:rPr lang="cs-CZ" sz="2000" dirty="0" smtClean="0"/>
              <a:t>Je plachá</a:t>
            </a:r>
          </a:p>
          <a:p>
            <a:pPr>
              <a:buNone/>
            </a:pPr>
            <a:r>
              <a:rPr lang="cs-CZ" sz="2000" dirty="0"/>
              <a:t> 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924944"/>
            <a:ext cx="6534522" cy="3653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Užovka hladká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Chráněná zákonem</a:t>
            </a:r>
          </a:p>
          <a:p>
            <a:r>
              <a:rPr lang="cs-CZ" sz="3600" dirty="0" smtClean="0"/>
              <a:t>Není jedovatá</a:t>
            </a:r>
          </a:p>
          <a:p>
            <a:r>
              <a:rPr lang="cs-CZ" sz="3600" dirty="0" smtClean="0"/>
              <a:t>Vyskytuje se na slunných místech, vřesovištích, polních cestách</a:t>
            </a:r>
          </a:p>
          <a:p>
            <a:r>
              <a:rPr lang="cs-CZ" sz="3600" dirty="0" smtClean="0"/>
              <a:t>Živí se ještěrkami, drobnými savci, mladými hady</a:t>
            </a:r>
          </a:p>
          <a:p>
            <a:r>
              <a:rPr lang="cs-CZ" sz="3600" dirty="0" smtClean="0"/>
              <a:t>Je potravou pro ježky, kuny</a:t>
            </a:r>
            <a:endParaRPr lang="cs-CZ" sz="3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Mravenec lesní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Chráněný zákonem</a:t>
            </a:r>
          </a:p>
          <a:p>
            <a:r>
              <a:rPr lang="cs-CZ" sz="2000" dirty="0" smtClean="0"/>
              <a:t>Je velký, černý</a:t>
            </a:r>
          </a:p>
          <a:p>
            <a:r>
              <a:rPr lang="cs-CZ" sz="2000" dirty="0" smtClean="0"/>
              <a:t>Mraveniště pokryté jehličím jsou hlavně ve smrkových lesích</a:t>
            </a:r>
          </a:p>
          <a:p>
            <a:r>
              <a:rPr lang="cs-CZ" sz="2000" dirty="0" smtClean="0"/>
              <a:t>Loví různý hmyz, larvy, živí se i rostlinnými šťávami</a:t>
            </a:r>
          </a:p>
          <a:p>
            <a:r>
              <a:rPr lang="cs-CZ" sz="2000" dirty="0" smtClean="0"/>
              <a:t>Žije ve společenstvech</a:t>
            </a:r>
            <a:endParaRPr lang="cs-CZ" sz="2000" dirty="0"/>
          </a:p>
        </p:txBody>
      </p:sp>
      <p:pic>
        <p:nvPicPr>
          <p:cNvPr id="3074" name="Picture 2" descr="C:\Users\Vlastimil\AppData\Local\Microsoft\Windows\Temporary Internet Files\Low\Content.IE5\AG4WKPNY\MC90043802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817440"/>
            <a:ext cx="5040560" cy="50405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Otázky 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Co mají společného zmije, užovka a mravenec?</a:t>
            </a:r>
          </a:p>
          <a:p>
            <a:r>
              <a:rPr lang="cs-CZ" sz="4000" dirty="0" smtClean="0"/>
              <a:t>Zmije je plachá x útočí?</a:t>
            </a:r>
          </a:p>
          <a:p>
            <a:r>
              <a:rPr lang="cs-CZ" sz="4000" dirty="0" smtClean="0"/>
              <a:t>Užovka hladká je – není jedovatá?</a:t>
            </a:r>
            <a:endParaRPr lang="cs-CZ" sz="4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Otevřená galerie Microsoft Office</a:t>
            </a:r>
          </a:p>
          <a:p>
            <a:r>
              <a:rPr lang="cs-CZ" dirty="0"/>
              <a:t>MLADÁ, Jarmila a Ladislav PODROUŽEK. </a:t>
            </a:r>
            <a:r>
              <a:rPr lang="cs-CZ" i="1" dirty="0"/>
              <a:t>Přírodověda pro 4. ročník základní školy</a:t>
            </a:r>
            <a:r>
              <a:rPr lang="cs-CZ" dirty="0"/>
              <a:t>. 1. vyd. Praha: SPN - pedagogické nakladatelství, c1998, 79 s. </a:t>
            </a:r>
            <a:r>
              <a:rPr lang="cs-CZ"/>
              <a:t>ISBN 80-723-5029-3.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201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Hadi a hmyz v lese</vt:lpstr>
      <vt:lpstr>Zmije obecná</vt:lpstr>
      <vt:lpstr>Užovka hladká</vt:lpstr>
      <vt:lpstr>Mravenec lesní</vt:lpstr>
      <vt:lpstr>Otázky 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Mates</dc:creator>
  <cp:lastModifiedBy>jitka</cp:lastModifiedBy>
  <cp:revision>10</cp:revision>
  <dcterms:created xsi:type="dcterms:W3CDTF">2012-12-09T11:39:28Z</dcterms:created>
  <dcterms:modified xsi:type="dcterms:W3CDTF">2013-05-18T14:39:25Z</dcterms:modified>
</cp:coreProperties>
</file>