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56" r:id="rId4"/>
    <p:sldId id="257" r:id="rId5"/>
    <p:sldId id="258" r:id="rId6"/>
    <p:sldId id="259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6D0BE-1858-4309-A93A-583EDB4EDCA6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E9EDB-324B-463F-830F-DA35456B82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017048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Šárka</a:t>
                      </a:r>
                      <a:r>
                        <a:rPr lang="cs-CZ" baseline="0" dirty="0" smtClean="0"/>
                        <a:t> Jandová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VY_32_INOVACE_6C_03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TÉMA</a:t>
                      </a:r>
                      <a:r>
                        <a:rPr lang="cs-CZ" smtClean="0"/>
                        <a:t>:      Přírodověda</a:t>
                      </a:r>
                      <a:r>
                        <a:rPr lang="cs-CZ" baseline="0" smtClean="0"/>
                        <a:t>4</a:t>
                      </a:r>
                      <a:endParaRPr lang="cs-CZ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Seznámení se s životem strakapouda velkého</a:t>
            </a:r>
          </a:p>
          <a:p>
            <a:r>
              <a:rPr lang="cs-CZ" dirty="0" smtClean="0"/>
              <a:t>výra velkého</a:t>
            </a:r>
          </a:p>
          <a:p>
            <a:r>
              <a:rPr lang="cs-CZ" dirty="0" smtClean="0"/>
              <a:t>káně lesní</a:t>
            </a:r>
          </a:p>
          <a:p>
            <a:r>
              <a:rPr lang="cs-CZ" dirty="0" smtClean="0"/>
              <a:t>jejich potravou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Autorem tohoto materiálu a všech jeho částí, není-li uvedeno jinak je Mgr. Šárka Jandová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6669360"/>
          </a:xfrm>
        </p:spPr>
        <p:txBody>
          <a:bodyPr>
            <a:normAutofit/>
          </a:bodyPr>
          <a:lstStyle/>
          <a:p>
            <a:r>
              <a:rPr lang="cs-CZ" sz="9600" dirty="0" smtClean="0"/>
              <a:t>Lesní ptáci</a:t>
            </a:r>
            <a:endParaRPr lang="cs-CZ" sz="9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Strakapoud velký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Šplhá po stromech</a:t>
            </a:r>
          </a:p>
          <a:p>
            <a:r>
              <a:rPr lang="cs-CZ" sz="3600" dirty="0" smtClean="0"/>
              <a:t>Vytesává si zobákem v kmenech stromů hnízdo</a:t>
            </a:r>
          </a:p>
          <a:p>
            <a:r>
              <a:rPr lang="cs-CZ" sz="3600" dirty="0" smtClean="0"/>
              <a:t>Krmivý pták</a:t>
            </a:r>
          </a:p>
          <a:p>
            <a:r>
              <a:rPr lang="cs-CZ" sz="3600" dirty="0" smtClean="0"/>
              <a:t>Proklepává zobákem stromy a hledá hmyz a larvy</a:t>
            </a:r>
          </a:p>
          <a:p>
            <a:r>
              <a:rPr lang="cs-CZ" sz="3600" dirty="0" smtClean="0"/>
              <a:t>Živí se i semeny bobulemi rostlin</a:t>
            </a:r>
            <a:endParaRPr lang="cs-CZ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 velký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Chráněný zákonem</a:t>
            </a:r>
          </a:p>
          <a:p>
            <a:r>
              <a:rPr lang="cs-CZ" sz="2000" dirty="0" smtClean="0"/>
              <a:t>Naše největší sova</a:t>
            </a:r>
          </a:p>
          <a:p>
            <a:r>
              <a:rPr lang="cs-CZ" sz="2000" dirty="0" smtClean="0"/>
              <a:t>Loví hraboše, ptáky, veverky, lišky, srnčata</a:t>
            </a:r>
          </a:p>
          <a:p>
            <a:r>
              <a:rPr lang="cs-CZ" sz="2000" dirty="0" smtClean="0"/>
              <a:t>Hnízda staví v dutinách stromů,ve starých budovách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3429000"/>
            <a:ext cx="3096344" cy="3280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Káně lesní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Dravec</a:t>
            </a:r>
          </a:p>
          <a:p>
            <a:r>
              <a:rPr lang="cs-CZ" sz="3600" dirty="0" smtClean="0"/>
              <a:t>Živí se hraboši</a:t>
            </a:r>
          </a:p>
          <a:p>
            <a:r>
              <a:rPr lang="cs-CZ" sz="3600" dirty="0" smtClean="0"/>
              <a:t>Hnízda staví na vysokých stromech</a:t>
            </a:r>
            <a:endParaRPr lang="cs-CZ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Kde má strakapoud hnízdo?</a:t>
            </a:r>
          </a:p>
          <a:p>
            <a:r>
              <a:rPr lang="cs-CZ" sz="3600" dirty="0" smtClean="0"/>
              <a:t>Čím se živí?</a:t>
            </a:r>
          </a:p>
          <a:p>
            <a:r>
              <a:rPr lang="cs-CZ" sz="3600" dirty="0" smtClean="0"/>
              <a:t>Čím se živí výr velký?</a:t>
            </a:r>
          </a:p>
          <a:p>
            <a:r>
              <a:rPr lang="cs-CZ" sz="3600" dirty="0" smtClean="0"/>
              <a:t>Kde si staví hnízda káně lesní?</a:t>
            </a:r>
            <a:endParaRPr lang="cs-CZ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Otevřená galerie Microsoft Office</a:t>
            </a:r>
          </a:p>
          <a:p>
            <a:r>
              <a:rPr lang="cs-CZ" dirty="0"/>
              <a:t>MLADÁ, Jarmila a Ladislav PODROUŽEK. </a:t>
            </a:r>
            <a:r>
              <a:rPr lang="cs-CZ" i="1" dirty="0"/>
              <a:t>Přírodověda pro 4. ročník základní školy</a:t>
            </a:r>
            <a:r>
              <a:rPr lang="cs-CZ" dirty="0"/>
              <a:t>. 1. vyd. Praha: SPN - pedagogické nakladatelství, c1998, 79 s. </a:t>
            </a:r>
            <a:r>
              <a:rPr lang="cs-CZ"/>
              <a:t>ISBN 80-723-5029-3.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175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Lesní ptáci</vt:lpstr>
      <vt:lpstr>Strakapoud velký</vt:lpstr>
      <vt:lpstr>Výr velký</vt:lpstr>
      <vt:lpstr>Káně lesní</vt:lpstr>
      <vt:lpstr>Otázky?</vt:lpstr>
      <vt:lpstr>Použité 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Lesní ptáci</dc:title>
  <dc:creator>Mates</dc:creator>
  <cp:lastModifiedBy>jitka</cp:lastModifiedBy>
  <cp:revision>10</cp:revision>
  <dcterms:created xsi:type="dcterms:W3CDTF">2012-12-02T20:59:35Z</dcterms:created>
  <dcterms:modified xsi:type="dcterms:W3CDTF">2013-05-18T14:39:49Z</dcterms:modified>
</cp:coreProperties>
</file>