
<file path=[Content_Types].xml><?xml version="1.0" encoding="utf-8"?>
<Types xmlns="http://schemas.openxmlformats.org/package/2006/content-types">
  <Default Extension="png" ContentType="image/png"/>
  <Default Extension="jpeg" ContentType="image/jpeg"/>
  <Default Extension="emf" ContentType="image/x-e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slideshow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62" r:id="rId3"/>
    <p:sldId id="256" r:id="rId4"/>
    <p:sldId id="258" r:id="rId5"/>
    <p:sldId id="259" r:id="rId6"/>
    <p:sldId id="260" r:id="rId7"/>
    <p:sldId id="261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FF99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42" d="100"/>
          <a:sy n="42" d="100"/>
        </p:scale>
        <p:origin x="-1290" y="-10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E45B90-0C41-48E8-AF7B-A0CED67CBB4F}" type="datetimeFigureOut">
              <a:rPr lang="cs-CZ" smtClean="0"/>
              <a:pPr/>
              <a:t>18.5.2013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96A25FB-0590-4233-BE86-5935ED788A9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E45B90-0C41-48E8-AF7B-A0CED67CBB4F}" type="datetimeFigureOut">
              <a:rPr lang="cs-CZ" smtClean="0"/>
              <a:pPr/>
              <a:t>18.5.2013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96A25FB-0590-4233-BE86-5935ED788A9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E45B90-0C41-48E8-AF7B-A0CED67CBB4F}" type="datetimeFigureOut">
              <a:rPr lang="cs-CZ" smtClean="0"/>
              <a:pPr/>
              <a:t>18.5.2013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96A25FB-0590-4233-BE86-5935ED788A9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E45B90-0C41-48E8-AF7B-A0CED67CBB4F}" type="datetimeFigureOut">
              <a:rPr lang="cs-CZ" smtClean="0"/>
              <a:pPr/>
              <a:t>18.5.2013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96A25FB-0590-4233-BE86-5935ED788A9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E45B90-0C41-48E8-AF7B-A0CED67CBB4F}" type="datetimeFigureOut">
              <a:rPr lang="cs-CZ" smtClean="0"/>
              <a:pPr/>
              <a:t>18.5.2013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96A25FB-0590-4233-BE86-5935ED788A9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E45B90-0C41-48E8-AF7B-A0CED67CBB4F}" type="datetimeFigureOut">
              <a:rPr lang="cs-CZ" smtClean="0"/>
              <a:pPr/>
              <a:t>18.5.2013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96A25FB-0590-4233-BE86-5935ED788A9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E45B90-0C41-48E8-AF7B-A0CED67CBB4F}" type="datetimeFigureOut">
              <a:rPr lang="cs-CZ" smtClean="0"/>
              <a:pPr/>
              <a:t>18.5.2013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96A25FB-0590-4233-BE86-5935ED788A9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E45B90-0C41-48E8-AF7B-A0CED67CBB4F}" type="datetimeFigureOut">
              <a:rPr lang="cs-CZ" smtClean="0"/>
              <a:pPr/>
              <a:t>18.5.2013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96A25FB-0590-4233-BE86-5935ED788A9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E45B90-0C41-48E8-AF7B-A0CED67CBB4F}" type="datetimeFigureOut">
              <a:rPr lang="cs-CZ" smtClean="0"/>
              <a:pPr/>
              <a:t>18.5.2013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96A25FB-0590-4233-BE86-5935ED788A9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E45B90-0C41-48E8-AF7B-A0CED67CBB4F}" type="datetimeFigureOut">
              <a:rPr lang="cs-CZ" smtClean="0"/>
              <a:pPr/>
              <a:t>18.5.2013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96A25FB-0590-4233-BE86-5935ED788A9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E45B90-0C41-48E8-AF7B-A0CED67CBB4F}" type="datetimeFigureOut">
              <a:rPr lang="cs-CZ" smtClean="0"/>
              <a:pPr/>
              <a:t>18.5.2013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96A25FB-0590-4233-BE86-5935ED788A9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99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DE45B90-0C41-48E8-AF7B-A0CED67CBB4F}" type="datetimeFigureOut">
              <a:rPr lang="cs-CZ" smtClean="0"/>
              <a:pPr/>
              <a:t>18.5.2013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96A25FB-0590-4233-BE86-5935ED788A9E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emf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8" name="Picture 4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26304" b="6725"/>
          <a:stretch/>
        </p:blipFill>
        <p:spPr bwMode="auto">
          <a:xfrm>
            <a:off x="1835696" y="332656"/>
            <a:ext cx="5472608" cy="125431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922753665"/>
              </p:ext>
            </p:extLst>
          </p:nvPr>
        </p:nvGraphicFramePr>
        <p:xfrm>
          <a:off x="1151620" y="4508634"/>
          <a:ext cx="6840760" cy="2232735"/>
        </p:xfrm>
        <a:graphic>
          <a:graphicData uri="http://schemas.openxmlformats.org/drawingml/2006/table">
            <a:tbl>
              <a:tblPr firstRow="1" bandRow="1">
                <a:tableStyleId>{0E3FDE45-AF77-4B5C-9715-49D594BDF05E}</a:tableStyleId>
              </a:tblPr>
              <a:tblGrid>
                <a:gridCol w="6840760"/>
              </a:tblGrid>
              <a:tr h="441469">
                <a:tc>
                  <a:txBody>
                    <a:bodyPr/>
                    <a:lstStyle/>
                    <a:p>
                      <a:r>
                        <a:rPr lang="cs-CZ" sz="1800" dirty="0" smtClean="0"/>
                        <a:t>Základní škola a Mateřská škola generála Pattona Dýšina,    příspěvková organizace</a:t>
                      </a:r>
                      <a:endParaRPr lang="cs-CZ" sz="18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408965">
                <a:tc>
                  <a:txBody>
                    <a:bodyPr/>
                    <a:lstStyle/>
                    <a:p>
                      <a:r>
                        <a:rPr lang="cs-CZ" dirty="0" smtClean="0"/>
                        <a:t>AUTOR:      Mgr. Šárka</a:t>
                      </a:r>
                      <a:r>
                        <a:rPr lang="cs-CZ" baseline="0" dirty="0" smtClean="0"/>
                        <a:t> Jandová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408965">
                <a:tc>
                  <a:txBody>
                    <a:bodyPr/>
                    <a:lstStyle/>
                    <a:p>
                      <a:r>
                        <a:rPr lang="cs-CZ" dirty="0" smtClean="0"/>
                        <a:t>NÁZEV:      VY_32_INOVACE_6C_05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408965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dirty="0" smtClean="0"/>
                        <a:t>TÉMA</a:t>
                      </a:r>
                      <a:r>
                        <a:rPr lang="cs-CZ" smtClean="0"/>
                        <a:t>:       Přírodověda</a:t>
                      </a:r>
                      <a:r>
                        <a:rPr lang="cs-CZ" baseline="0" smtClean="0"/>
                        <a:t>4</a:t>
                      </a:r>
                      <a:endParaRPr lang="cs-CZ" smtClean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221257">
                <a:tc>
                  <a:txBody>
                    <a:bodyPr/>
                    <a:lstStyle/>
                    <a:p>
                      <a:r>
                        <a:rPr lang="cs-CZ" dirty="0" smtClean="0"/>
                        <a:t>ČÍSLO PROJEKTU:  </a:t>
                      </a:r>
                      <a:r>
                        <a:rPr lang="cs-CZ" i="1" dirty="0" smtClean="0"/>
                        <a:t>CZ.</a:t>
                      </a:r>
                      <a:r>
                        <a:rPr lang="cs-CZ" i="1" baseline="0" dirty="0" smtClean="0"/>
                        <a:t> 1. 07/ 1. 4. 00/ 21. 1843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</a:tbl>
          </a:graphicData>
        </a:graphic>
      </p:graphicFrame>
      <p:pic>
        <p:nvPicPr>
          <p:cNvPr id="2" name="Picture 4" descr="C:\Users\jitka\Desktop\DSC_0935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23728" y="1586971"/>
            <a:ext cx="4626171" cy="291715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59789282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Seznámení se s životem ježka západního</a:t>
            </a:r>
          </a:p>
          <a:p>
            <a:r>
              <a:rPr lang="cs-CZ" dirty="0" smtClean="0"/>
              <a:t>jeho potrava</a:t>
            </a:r>
          </a:p>
          <a:p>
            <a:r>
              <a:rPr lang="cs-CZ" dirty="0" smtClean="0"/>
              <a:t>stavba těla</a:t>
            </a:r>
          </a:p>
          <a:p>
            <a:endParaRPr lang="cs-CZ" smtClean="0"/>
          </a:p>
          <a:p>
            <a:pPr>
              <a:buNone/>
            </a:pPr>
            <a:endParaRPr lang="cs-CZ" dirty="0" smtClean="0"/>
          </a:p>
          <a:p>
            <a:r>
              <a:rPr lang="cs-CZ" dirty="0" smtClean="0"/>
              <a:t>Autorem tohoto materiálu a všech jeho částí, není-li uvedeno jinak je Mgr. Šárka Jandová</a:t>
            </a:r>
            <a:endParaRPr lang="cs-CZ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1"/>
            <a:ext cx="7772400" cy="6858000"/>
          </a:xfrm>
        </p:spPr>
        <p:txBody>
          <a:bodyPr>
            <a:normAutofit/>
          </a:bodyPr>
          <a:lstStyle/>
          <a:p>
            <a:r>
              <a:rPr lang="cs-CZ" sz="9600" dirty="0" smtClean="0"/>
              <a:t>Ježek      západní</a:t>
            </a:r>
            <a:endParaRPr lang="cs-CZ" sz="96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88640"/>
            <a:ext cx="8229600" cy="5937523"/>
          </a:xfrm>
        </p:spPr>
        <p:txBody>
          <a:bodyPr/>
          <a:lstStyle/>
          <a:p>
            <a:r>
              <a:rPr lang="cs-CZ" dirty="0" smtClean="0"/>
              <a:t>Jediný bodlinatý savec střední Evropy</a:t>
            </a:r>
          </a:p>
          <a:p>
            <a:r>
              <a:rPr lang="cs-CZ" dirty="0" smtClean="0"/>
              <a:t>Vrchní stranu těla pokrývá velký plochý sval</a:t>
            </a:r>
          </a:p>
          <a:p>
            <a:r>
              <a:rPr lang="cs-CZ" dirty="0" smtClean="0"/>
              <a:t>Z něho vyrůstá až 16 tisíc bodlin</a:t>
            </a:r>
          </a:p>
          <a:p>
            <a:r>
              <a:rPr lang="cs-CZ" dirty="0" smtClean="0"/>
              <a:t>Bodliny jsou přetvořené chlupy</a:t>
            </a:r>
          </a:p>
          <a:p>
            <a:r>
              <a:rPr lang="cs-CZ" dirty="0" smtClean="0"/>
              <a:t>Bodliny jsou až 25 mm dlouhé, v klidu přitisknuté k tělu</a:t>
            </a:r>
          </a:p>
          <a:p>
            <a:r>
              <a:rPr lang="cs-CZ" dirty="0" smtClean="0"/>
              <a:t>Při nebezpečí smrští zádový sval a stočí se do klubíčka</a:t>
            </a:r>
            <a:endParaRPr lang="cs-CZ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Potrava a život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400" dirty="0" smtClean="0"/>
              <a:t>Živí se brouky, housenkami, žížalami, ptačími vejci, hlemýždi, malými hlodavci, hady</a:t>
            </a:r>
          </a:p>
          <a:p>
            <a:r>
              <a:rPr lang="cs-CZ" sz="2400" dirty="0" smtClean="0"/>
              <a:t>Zimu přečká zimním spánkem</a:t>
            </a:r>
          </a:p>
          <a:p>
            <a:r>
              <a:rPr lang="cs-CZ" sz="2400" dirty="0" smtClean="0"/>
              <a:t>Jsou samotáři</a:t>
            </a:r>
            <a:endParaRPr lang="cs-CZ" sz="2400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888931" y="3341241"/>
            <a:ext cx="6255069" cy="351675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cs-CZ" sz="8000" dirty="0" smtClean="0"/>
              <a:t>Test</a:t>
            </a:r>
            <a:endParaRPr lang="cs-CZ" sz="80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4400" dirty="0" smtClean="0"/>
              <a:t>Co jsou to bodliny?</a:t>
            </a:r>
          </a:p>
          <a:p>
            <a:r>
              <a:rPr lang="cs-CZ" sz="4400" dirty="0" smtClean="0"/>
              <a:t>Co dělá ježek v zimě?</a:t>
            </a:r>
          </a:p>
          <a:p>
            <a:r>
              <a:rPr lang="cs-CZ" sz="4400" dirty="0" smtClean="0"/>
              <a:t>Čím se živí?</a:t>
            </a:r>
            <a:endParaRPr lang="cs-CZ" sz="4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zdroje informací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Otevřená galerie Microsoft Office</a:t>
            </a:r>
          </a:p>
          <a:p>
            <a:r>
              <a:rPr lang="cs-CZ" dirty="0"/>
              <a:t>MLADÁ, Jarmila a Ladislav PODROUŽEK. </a:t>
            </a:r>
            <a:r>
              <a:rPr lang="cs-CZ" i="1" dirty="0"/>
              <a:t>Přírodověda pro 4. ročník základní školy</a:t>
            </a:r>
            <a:r>
              <a:rPr lang="cs-CZ" dirty="0"/>
              <a:t>. 1. vyd. Praha: SPN - pedagogické nakladatelství, c1998, 79 s. </a:t>
            </a:r>
            <a:r>
              <a:rPr lang="cs-CZ"/>
              <a:t>ISBN 80-723-5029-3. </a:t>
            </a:r>
          </a:p>
          <a:p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6</TotalTime>
  <Words>175</Words>
  <Application>Microsoft Office PowerPoint</Application>
  <PresentationFormat>Předvádění na obrazovce (4:3)</PresentationFormat>
  <Paragraphs>30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Motiv sady Office</vt:lpstr>
      <vt:lpstr>Prezentace aplikace PowerPoint</vt:lpstr>
      <vt:lpstr>Anotace</vt:lpstr>
      <vt:lpstr>Ježek      západní</vt:lpstr>
      <vt:lpstr>Prezentace aplikace PowerPoint</vt:lpstr>
      <vt:lpstr>Potrava a život</vt:lpstr>
      <vt:lpstr>Test</vt:lpstr>
      <vt:lpstr>Použité zdroje informací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Vlastimil Vlk</dc:creator>
  <cp:lastModifiedBy>jitka</cp:lastModifiedBy>
  <cp:revision>9</cp:revision>
  <dcterms:created xsi:type="dcterms:W3CDTF">2013-03-05T16:40:23Z</dcterms:created>
  <dcterms:modified xsi:type="dcterms:W3CDTF">2013-05-18T14:40:57Z</dcterms:modified>
</cp:coreProperties>
</file>