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4" r:id="rId3"/>
    <p:sldId id="257" r:id="rId4"/>
    <p:sldId id="258" r:id="rId5"/>
    <p:sldId id="259" r:id="rId6"/>
    <p:sldId id="260" r:id="rId7"/>
    <p:sldId id="261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A7E0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77F76-8DBB-45F2-9716-1E1F22D86582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4E5ABB-3187-4C27-B024-2649D1A3D6C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4538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77F76-8DBB-45F2-9716-1E1F22D86582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4E5ABB-3187-4C27-B024-2649D1A3D6C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39078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77F76-8DBB-45F2-9716-1E1F22D86582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4E5ABB-3187-4C27-B024-2649D1A3D6C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38258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77F76-8DBB-45F2-9716-1E1F22D86582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4E5ABB-3187-4C27-B024-2649D1A3D6C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88436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77F76-8DBB-45F2-9716-1E1F22D86582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4E5ABB-3187-4C27-B024-2649D1A3D6C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09012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77F76-8DBB-45F2-9716-1E1F22D86582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4E5ABB-3187-4C27-B024-2649D1A3D6C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9946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77F76-8DBB-45F2-9716-1E1F22D86582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4E5ABB-3187-4C27-B024-2649D1A3D6C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5216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77F76-8DBB-45F2-9716-1E1F22D86582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4E5ABB-3187-4C27-B024-2649D1A3D6C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45427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77F76-8DBB-45F2-9716-1E1F22D86582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4E5ABB-3187-4C27-B024-2649D1A3D6C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83180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77F76-8DBB-45F2-9716-1E1F22D86582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4E5ABB-3187-4C27-B024-2649D1A3D6C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01483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77F76-8DBB-45F2-9716-1E1F22D86582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4E5ABB-3187-4C27-B024-2649D1A3D6C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3779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A7E0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D77F76-8DBB-45F2-9716-1E1F22D86582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4E5ABB-3187-4C27-B024-2649D1A3D6C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060706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96608591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Šárka</a:t>
                      </a:r>
                      <a:r>
                        <a:rPr lang="cs-CZ" baseline="0" dirty="0" smtClean="0"/>
                        <a:t> Jandová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r>
                        <a:rPr lang="cs-CZ" smtClean="0"/>
                        <a:t>:     VY_32_INOVACE_6C_11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TÉMA</a:t>
                      </a:r>
                      <a:r>
                        <a:rPr lang="cs-CZ" smtClean="0"/>
                        <a:t>:       Přírodověda</a:t>
                      </a:r>
                      <a:r>
                        <a:rPr lang="cs-CZ" baseline="0" smtClean="0"/>
                        <a:t>4</a:t>
                      </a:r>
                      <a:endParaRPr lang="cs-CZ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7892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Kde roste a k čemu se používá dřevo buku lesního, dubu letního, břízy bělokoré</a:t>
            </a:r>
          </a:p>
          <a:p>
            <a:endParaRPr lang="cs-CZ" smtClean="0"/>
          </a:p>
          <a:p>
            <a:endParaRPr lang="cs-CZ" dirty="0" smtClean="0"/>
          </a:p>
          <a:p>
            <a:r>
              <a:rPr lang="cs-CZ" dirty="0" smtClean="0"/>
              <a:t>Autorem tohoto materiálu a všech jeho částí, není-li uvedeno jinak je Mgr. Šárka Jandová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794322"/>
          </a:xfrm>
        </p:spPr>
        <p:txBody>
          <a:bodyPr>
            <a:normAutofit fontScale="90000"/>
          </a:bodyPr>
          <a:lstStyle/>
          <a:p>
            <a:r>
              <a:rPr lang="cs-CZ" sz="9600" dirty="0" smtClean="0"/>
              <a:t>Co roste </a:t>
            </a:r>
            <a:br>
              <a:rPr lang="cs-CZ" sz="9600" dirty="0" smtClean="0"/>
            </a:br>
            <a:r>
              <a:rPr lang="cs-CZ" sz="9600" dirty="0" smtClean="0"/>
              <a:t>v lese</a:t>
            </a:r>
            <a:endParaRPr lang="cs-CZ" sz="9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789040"/>
            <a:ext cx="8229600" cy="2337123"/>
          </a:xfrm>
        </p:spPr>
        <p:txBody>
          <a:bodyPr>
            <a:normAutofit/>
          </a:bodyPr>
          <a:lstStyle/>
          <a:p>
            <a:r>
              <a:rPr lang="cs-CZ" sz="8800" dirty="0" smtClean="0"/>
              <a:t>Listnaté stromy</a:t>
            </a:r>
            <a:endParaRPr lang="cs-CZ" sz="8800" dirty="0"/>
          </a:p>
        </p:txBody>
      </p:sp>
    </p:spTree>
    <p:extLst>
      <p:ext uri="{BB962C8B-B14F-4D97-AF65-F5344CB8AC3E}">
        <p14:creationId xmlns:p14="http://schemas.microsoft.com/office/powerpoint/2010/main" val="37669727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Buk lesní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Nejrozšířenější listnatý strom</a:t>
            </a:r>
          </a:p>
          <a:p>
            <a:r>
              <a:rPr lang="cs-CZ" sz="1800" dirty="0" smtClean="0"/>
              <a:t>Les tvořený buky – bučina</a:t>
            </a:r>
          </a:p>
          <a:p>
            <a:r>
              <a:rPr lang="cs-CZ" sz="1800" dirty="0" smtClean="0"/>
              <a:t>Dožívá se více než 300 let</a:t>
            </a:r>
          </a:p>
          <a:p>
            <a:r>
              <a:rPr lang="cs-CZ" sz="1800" dirty="0" smtClean="0"/>
              <a:t>Dřevo pevné a tvrdé</a:t>
            </a:r>
          </a:p>
          <a:p>
            <a:r>
              <a:rPr lang="cs-CZ" sz="1800" dirty="0" smtClean="0"/>
              <a:t>Plody jsou bukvice</a:t>
            </a:r>
            <a:endParaRPr lang="cs-CZ" sz="1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09810" y="2643182"/>
            <a:ext cx="6834190" cy="38593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26114351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Dub letní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Opadavý listnatý strom</a:t>
            </a:r>
          </a:p>
          <a:p>
            <a:r>
              <a:rPr lang="cs-CZ" sz="1800" dirty="0" smtClean="0"/>
              <a:t>Roste velmi pomalu</a:t>
            </a:r>
          </a:p>
          <a:p>
            <a:r>
              <a:rPr lang="cs-CZ" sz="1800" dirty="0" smtClean="0"/>
              <a:t>Les tvořený duby – doubrava</a:t>
            </a:r>
          </a:p>
          <a:p>
            <a:r>
              <a:rPr lang="cs-CZ" sz="1800" dirty="0" smtClean="0"/>
              <a:t>Plody jsou žaludy</a:t>
            </a:r>
          </a:p>
          <a:p>
            <a:r>
              <a:rPr lang="cs-CZ" sz="1800" dirty="0" smtClean="0"/>
              <a:t>Dřevo odolné proti vodě</a:t>
            </a:r>
          </a:p>
          <a:p>
            <a:endParaRPr lang="cs-CZ" sz="18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95588" y="3308851"/>
            <a:ext cx="6348412" cy="35491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14028216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Bříza bělokorá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Léčivý strom</a:t>
            </a:r>
          </a:p>
          <a:p>
            <a:r>
              <a:rPr lang="cs-CZ" sz="1800" dirty="0" smtClean="0"/>
              <a:t>Bílá barva kůry</a:t>
            </a:r>
          </a:p>
          <a:p>
            <a:r>
              <a:rPr lang="cs-CZ" sz="1800" dirty="0" smtClean="0"/>
              <a:t>Nenáročný strom</a:t>
            </a:r>
          </a:p>
          <a:p>
            <a:r>
              <a:rPr lang="cs-CZ" sz="1800" dirty="0" smtClean="0"/>
              <a:t>Dřevo měkké, dobře hoří</a:t>
            </a:r>
          </a:p>
          <a:p>
            <a:r>
              <a:rPr lang="cs-CZ" sz="1800" dirty="0" smtClean="0"/>
              <a:t>Vyrábí se z něj dřevěné uhlí</a:t>
            </a:r>
          </a:p>
          <a:p>
            <a:pPr marL="0" indent="0">
              <a:buNone/>
            </a:pPr>
            <a:endParaRPr lang="cs-CZ" sz="1800" dirty="0" smtClean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43306" y="2457127"/>
            <a:ext cx="5500694" cy="44008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6446149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Jaké dřevo má buk?</a:t>
            </a:r>
          </a:p>
          <a:p>
            <a:endParaRPr lang="cs-CZ" dirty="0"/>
          </a:p>
          <a:p>
            <a:r>
              <a:rPr lang="cs-CZ" dirty="0" smtClean="0"/>
              <a:t>Jak se nazývají plody dubu?</a:t>
            </a:r>
          </a:p>
          <a:p>
            <a:endParaRPr lang="cs-CZ" dirty="0"/>
          </a:p>
          <a:p>
            <a:r>
              <a:rPr lang="cs-CZ" dirty="0" smtClean="0"/>
              <a:t>Jaké dřevo má bříza?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35564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 informací</a:t>
            </a:r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457200" y="1166019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Otevřená galerie Microsoft Office</a:t>
            </a:r>
          </a:p>
          <a:p>
            <a:r>
              <a:rPr lang="cs-CZ" dirty="0"/>
              <a:t>MLADÁ, Jarmila a Ladislav PODROUŽEK. </a:t>
            </a:r>
            <a:r>
              <a:rPr lang="cs-CZ" i="1" dirty="0"/>
              <a:t>Přírodověda pro 4. ročník základní školy</a:t>
            </a:r>
            <a:r>
              <a:rPr lang="cs-CZ" dirty="0"/>
              <a:t>. 1. vyd. Praha: SPN - pedagogické nakladatelství, c1998, 79 s. ISBN 80-723-5029-3.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</TotalTime>
  <Words>171</Words>
  <Application>Microsoft Office PowerPoint</Application>
  <PresentationFormat>Předvádění na obrazovce (4:3)</PresentationFormat>
  <Paragraphs>39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Co roste  v lese</vt:lpstr>
      <vt:lpstr>Buk lesní</vt:lpstr>
      <vt:lpstr>Dub letní</vt:lpstr>
      <vt:lpstr>Bříza bělokorá</vt:lpstr>
      <vt:lpstr>Test</vt:lpstr>
      <vt:lpstr>Použité zdroje informací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Šárka</dc:creator>
  <cp:lastModifiedBy>jitka</cp:lastModifiedBy>
  <cp:revision>11</cp:revision>
  <dcterms:created xsi:type="dcterms:W3CDTF">2012-09-20T18:36:17Z</dcterms:created>
  <dcterms:modified xsi:type="dcterms:W3CDTF">2013-05-18T15:02:43Z</dcterms:modified>
</cp:coreProperties>
</file>