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63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5B65D-8871-4885-863C-84AEE757A3A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BC8A2-647F-4C4F-A7C1-8CF4C1E82A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47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5B65D-8871-4885-863C-84AEE757A3A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BC8A2-647F-4C4F-A7C1-8CF4C1E82A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185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5B65D-8871-4885-863C-84AEE757A3A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BC8A2-647F-4C4F-A7C1-8CF4C1E82A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347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5B65D-8871-4885-863C-84AEE757A3A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BC8A2-647F-4C4F-A7C1-8CF4C1E82A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12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5B65D-8871-4885-863C-84AEE757A3A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BC8A2-647F-4C4F-A7C1-8CF4C1E82A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657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5B65D-8871-4885-863C-84AEE757A3A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BC8A2-647F-4C4F-A7C1-8CF4C1E82A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356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5B65D-8871-4885-863C-84AEE757A3A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BC8A2-647F-4C4F-A7C1-8CF4C1E82A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529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5B65D-8871-4885-863C-84AEE757A3A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BC8A2-647F-4C4F-A7C1-8CF4C1E82A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329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5B65D-8871-4885-863C-84AEE757A3A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BC8A2-647F-4C4F-A7C1-8CF4C1E82A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424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5B65D-8871-4885-863C-84AEE757A3A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BC8A2-647F-4C4F-A7C1-8CF4C1E82A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375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5B65D-8871-4885-863C-84AEE757A3A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BC8A2-647F-4C4F-A7C1-8CF4C1E82A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036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A5B65D-8871-4885-863C-84AEE757A3A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1BC8A2-647F-4C4F-A7C1-8CF4C1E82A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061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69713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VY_32_INOVACE_6C_12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Kde roste a k čemu se používá dřevo smrku ztepilého, jedle bělokoré, borovice lesní, modřínu opadavého </a:t>
            </a:r>
          </a:p>
          <a:p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>
            <a:normAutofit fontScale="90000"/>
          </a:bodyPr>
          <a:lstStyle/>
          <a:p>
            <a:r>
              <a:rPr lang="cs-CZ" sz="9600" dirty="0" smtClean="0"/>
              <a:t>Co roste </a:t>
            </a:r>
            <a:br>
              <a:rPr lang="cs-CZ" sz="9600" dirty="0" smtClean="0"/>
            </a:br>
            <a:r>
              <a:rPr lang="cs-CZ" sz="9600" dirty="0" smtClean="0"/>
              <a:t>v lese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89040"/>
            <a:ext cx="8229600" cy="2337123"/>
          </a:xfrm>
        </p:spPr>
        <p:txBody>
          <a:bodyPr>
            <a:normAutofit fontScale="92500"/>
          </a:bodyPr>
          <a:lstStyle/>
          <a:p>
            <a:r>
              <a:rPr lang="cs-CZ" sz="8800" dirty="0" smtClean="0"/>
              <a:t>Jehličnaté stromy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766972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Smrk ztepilý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Nejrozšířenější jehličnatý strom</a:t>
            </a:r>
          </a:p>
          <a:p>
            <a:r>
              <a:rPr lang="cs-CZ" sz="1800" dirty="0" smtClean="0"/>
              <a:t>Les tvořený smrky – smrčina</a:t>
            </a:r>
          </a:p>
          <a:p>
            <a:r>
              <a:rPr lang="cs-CZ" sz="1800" dirty="0" smtClean="0"/>
              <a:t>Roste hlavně v horských oblastech</a:t>
            </a:r>
          </a:p>
          <a:p>
            <a:r>
              <a:rPr lang="cs-CZ" sz="1800" dirty="0" smtClean="0"/>
              <a:t>Mělké kořeny – vítr snadno vyvrací</a:t>
            </a:r>
          </a:p>
          <a:p>
            <a:r>
              <a:rPr lang="cs-CZ" sz="1800" dirty="0" smtClean="0"/>
              <a:t>Smrkové šišky visí dolů</a:t>
            </a:r>
          </a:p>
          <a:p>
            <a:r>
              <a:rPr lang="cs-CZ" sz="1800" dirty="0" smtClean="0"/>
              <a:t>Smrkové dřevo je měkké, dobře hoří</a:t>
            </a:r>
          </a:p>
          <a:p>
            <a:r>
              <a:rPr lang="cs-CZ" sz="1800" dirty="0" smtClean="0"/>
              <a:t>Výroba papíru</a:t>
            </a:r>
          </a:p>
          <a:p>
            <a:r>
              <a:rPr lang="cs-CZ" sz="1800" dirty="0" smtClean="0"/>
              <a:t>Smrky jsou citlivé na znečištěné ovzduší</a:t>
            </a: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9995" y="3802864"/>
            <a:ext cx="5434005" cy="3055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3521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Jedle bělokorá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 našich lesích ubývá</a:t>
            </a:r>
          </a:p>
          <a:p>
            <a:r>
              <a:rPr lang="cs-CZ" sz="1800" dirty="0" smtClean="0"/>
              <a:t>Hlubší kořeny než smrk</a:t>
            </a:r>
          </a:p>
          <a:p>
            <a:r>
              <a:rPr lang="cs-CZ" sz="1800" dirty="0" smtClean="0"/>
              <a:t>Citlivý na ovzduší</a:t>
            </a:r>
          </a:p>
          <a:p>
            <a:r>
              <a:rPr lang="cs-CZ" sz="1800" dirty="0" smtClean="0"/>
              <a:t>Měkké dřevo</a:t>
            </a:r>
          </a:p>
          <a:p>
            <a:r>
              <a:rPr lang="cs-CZ" sz="1800" dirty="0" smtClean="0"/>
              <a:t>Šišky rostou vzhůru</a:t>
            </a:r>
          </a:p>
          <a:p>
            <a:r>
              <a:rPr lang="cs-CZ" sz="1800" dirty="0" smtClean="0"/>
              <a:t>Dožívá se až 400 let</a:t>
            </a:r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48780" y="3357563"/>
            <a:ext cx="6195220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9290372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Borovice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Les tvořený borovicemi – bory</a:t>
            </a:r>
          </a:p>
          <a:p>
            <a:r>
              <a:rPr lang="cs-CZ" sz="1800" dirty="0" smtClean="0"/>
              <a:t>Nenáročná, rychle roste</a:t>
            </a:r>
          </a:p>
          <a:p>
            <a:r>
              <a:rPr lang="cs-CZ" sz="1800" dirty="0" smtClean="0"/>
              <a:t>Kořeny hluboko v zemi</a:t>
            </a:r>
          </a:p>
          <a:p>
            <a:r>
              <a:rPr lang="cs-CZ" sz="1800" dirty="0" smtClean="0"/>
              <a:t>Z borovice se odpařují silice – ničí bakterie</a:t>
            </a:r>
          </a:p>
          <a:p>
            <a:r>
              <a:rPr lang="cs-CZ" sz="1800" dirty="0" smtClean="0"/>
              <a:t>Dřevo měkké a pružné</a:t>
            </a:r>
          </a:p>
          <a:p>
            <a:r>
              <a:rPr lang="cs-CZ" sz="1800" dirty="0" smtClean="0"/>
              <a:t>Výroba nábytku, palivo </a:t>
            </a:r>
            <a:endParaRPr lang="cs-CZ" sz="1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2033521"/>
            <a:ext cx="3857620" cy="4824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010415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Modřín opadavý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Opadavý jehličnatý strom</a:t>
            </a:r>
          </a:p>
          <a:p>
            <a:r>
              <a:rPr lang="cs-CZ" sz="1800" dirty="0" smtClean="0"/>
              <a:t>Roste na okrajích lesů</a:t>
            </a:r>
          </a:p>
          <a:p>
            <a:r>
              <a:rPr lang="cs-CZ" sz="1800" dirty="0" smtClean="0"/>
              <a:t>Dřevo tvrdé, pružné</a:t>
            </a:r>
          </a:p>
          <a:p>
            <a:r>
              <a:rPr lang="cs-CZ" sz="1800" dirty="0" smtClean="0"/>
              <a:t>Hnědočervené jádro</a:t>
            </a:r>
          </a:p>
          <a:p>
            <a:r>
              <a:rPr lang="cs-CZ" sz="1800" dirty="0" smtClean="0"/>
              <a:t>Výroba nábytku, stavebnictví</a:t>
            </a:r>
          </a:p>
          <a:p>
            <a:pPr marL="0" indent="0">
              <a:buNone/>
            </a:pPr>
            <a:endParaRPr lang="cs-CZ" sz="1800" dirty="0" smtClean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2071678"/>
            <a:ext cx="5072066" cy="4058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30162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kořeny má smrk ztepilý?</a:t>
            </a:r>
          </a:p>
          <a:p>
            <a:r>
              <a:rPr lang="cs-CZ" dirty="0" smtClean="0"/>
              <a:t>Kde smrk roste?</a:t>
            </a:r>
          </a:p>
          <a:p>
            <a:r>
              <a:rPr lang="cs-CZ" dirty="0" smtClean="0"/>
              <a:t>Jak rostou šišky jedle bělokoré?</a:t>
            </a:r>
          </a:p>
          <a:p>
            <a:r>
              <a:rPr lang="cs-CZ" dirty="0" smtClean="0"/>
              <a:t>Jaké dřevo má borovice lesní a k čemu se používá?</a:t>
            </a:r>
          </a:p>
          <a:p>
            <a:r>
              <a:rPr lang="cs-CZ" dirty="0" smtClean="0"/>
              <a:t>Který strom </a:t>
            </a:r>
            <a:r>
              <a:rPr lang="cs-CZ" smtClean="0"/>
              <a:t>je opadavý?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6280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ISBN 80-723-5029-3.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237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Co roste  v lese</vt:lpstr>
      <vt:lpstr>Smrk ztepilý</vt:lpstr>
      <vt:lpstr>Jedle bělokorá</vt:lpstr>
      <vt:lpstr>Borovice lesní</vt:lpstr>
      <vt:lpstr>Modřín opadavý</vt:lpstr>
      <vt:lpstr>Test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jitka</cp:lastModifiedBy>
  <cp:revision>11</cp:revision>
  <dcterms:created xsi:type="dcterms:W3CDTF">2012-09-20T18:43:46Z</dcterms:created>
  <dcterms:modified xsi:type="dcterms:W3CDTF">2013-05-18T15:03:04Z</dcterms:modified>
</cp:coreProperties>
</file>