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4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D0322-06AB-4D37-BA2D-4E288C0E548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47299-4ED3-4E48-803F-E1BB6B2AC0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8196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D0322-06AB-4D37-BA2D-4E288C0E548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47299-4ED3-4E48-803F-E1BB6B2AC0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708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D0322-06AB-4D37-BA2D-4E288C0E548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47299-4ED3-4E48-803F-E1BB6B2AC0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8405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D0322-06AB-4D37-BA2D-4E288C0E548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47299-4ED3-4E48-803F-E1BB6B2AC0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1735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D0322-06AB-4D37-BA2D-4E288C0E548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47299-4ED3-4E48-803F-E1BB6B2AC0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428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D0322-06AB-4D37-BA2D-4E288C0E548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47299-4ED3-4E48-803F-E1BB6B2AC0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235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D0322-06AB-4D37-BA2D-4E288C0E548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47299-4ED3-4E48-803F-E1BB6B2AC0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14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D0322-06AB-4D37-BA2D-4E288C0E548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47299-4ED3-4E48-803F-E1BB6B2AC0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7683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D0322-06AB-4D37-BA2D-4E288C0E548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47299-4ED3-4E48-803F-E1BB6B2AC0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3427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D0322-06AB-4D37-BA2D-4E288C0E548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47299-4ED3-4E48-803F-E1BB6B2AC0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9718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D0322-06AB-4D37-BA2D-4E288C0E548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47299-4ED3-4E48-803F-E1BB6B2AC0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414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D0322-06AB-4D37-BA2D-4E288C0E548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47299-4ED3-4E48-803F-E1BB6B2AC0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483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043303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Šárka</a:t>
                      </a:r>
                      <a:r>
                        <a:rPr lang="cs-CZ" baseline="0" dirty="0" smtClean="0"/>
                        <a:t> Jandová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VY_32_INOVACE_6C_14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r>
                        <a:rPr lang="cs-CZ" smtClean="0"/>
                        <a:t>:       Přírodověda</a:t>
                      </a:r>
                      <a:r>
                        <a:rPr lang="cs-CZ" baseline="0" smtClean="0"/>
                        <a:t>4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89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Seznámení se složením vzduchu</a:t>
            </a:r>
          </a:p>
          <a:p>
            <a:r>
              <a:rPr lang="cs-CZ" dirty="0" smtClean="0"/>
              <a:t>důležitostí slunce</a:t>
            </a:r>
          </a:p>
          <a:p>
            <a:r>
              <a:rPr lang="cs-CZ" dirty="0" smtClean="0"/>
              <a:t>skupenství vody</a:t>
            </a:r>
          </a:p>
          <a:p>
            <a:r>
              <a:rPr lang="cs-CZ" dirty="0" smtClean="0"/>
              <a:t>oběh vody</a:t>
            </a:r>
          </a:p>
          <a:p>
            <a:r>
              <a:rPr lang="cs-CZ" dirty="0" smtClean="0"/>
              <a:t>vznik půdy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Autorem tohoto materiálu a všech jeho částí, není-li uvedeno jinak je Mgr. Šárka Jandová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40444"/>
          </a:xfrm>
        </p:spPr>
        <p:txBody>
          <a:bodyPr>
            <a:normAutofit/>
          </a:bodyPr>
          <a:lstStyle/>
          <a:p>
            <a:r>
              <a:rPr lang="cs-CZ" sz="9600" b="1" dirty="0" smtClean="0"/>
              <a:t>Co kvete na jaře? </a:t>
            </a:r>
            <a:endParaRPr lang="cs-CZ" sz="9600" b="1" dirty="0"/>
          </a:p>
        </p:txBody>
      </p:sp>
    </p:spTree>
    <p:extLst>
      <p:ext uri="{BB962C8B-B14F-4D97-AF65-F5344CB8AC3E}">
        <p14:creationId xmlns:p14="http://schemas.microsoft.com/office/powerpoint/2010/main" val="3803319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Sasanka hajní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Vytrvalá jarní bylina</a:t>
            </a:r>
          </a:p>
          <a:p>
            <a:r>
              <a:rPr lang="cs-CZ" sz="1800" dirty="0" smtClean="0"/>
              <a:t>Bílé květy</a:t>
            </a:r>
          </a:p>
          <a:p>
            <a:r>
              <a:rPr lang="cs-CZ" sz="1800" dirty="0" smtClean="0"/>
              <a:t>Vyrůstá na stejném místě</a:t>
            </a:r>
          </a:p>
          <a:p>
            <a:r>
              <a:rPr lang="cs-CZ" sz="1800" dirty="0" smtClean="0"/>
              <a:t>Roste v listnatých hájích, na vlhkých loukách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 algn="ctr">
              <a:buNone/>
            </a:pPr>
            <a:r>
              <a:rPr lang="cs-CZ" sz="4400" dirty="0" smtClean="0"/>
              <a:t>Plicník lékařský</a:t>
            </a:r>
          </a:p>
          <a:p>
            <a:r>
              <a:rPr lang="cs-CZ" sz="2000" dirty="0" smtClean="0"/>
              <a:t>Roste v hájích, smíšených lesích</a:t>
            </a:r>
          </a:p>
          <a:p>
            <a:r>
              <a:rPr lang="cs-CZ" sz="2000" dirty="0" smtClean="0"/>
              <a:t>Léčivá rostlina</a:t>
            </a:r>
          </a:p>
          <a:p>
            <a:pPr marL="0" indent="0">
              <a:buNone/>
            </a:pPr>
            <a:endParaRPr lang="cs-CZ" sz="1800" dirty="0" smtClean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063923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Konvalinka vonná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Roste ve světlých lesích, na pasekách</a:t>
            </a:r>
          </a:p>
          <a:p>
            <a:r>
              <a:rPr lang="cs-CZ" sz="1800" dirty="0" smtClean="0"/>
              <a:t>Prudce jedovatá</a:t>
            </a:r>
          </a:p>
          <a:p>
            <a:r>
              <a:rPr lang="cs-CZ" sz="1800" dirty="0" smtClean="0"/>
              <a:t>Léčivá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 algn="ctr">
              <a:buNone/>
            </a:pPr>
            <a:r>
              <a:rPr lang="cs-CZ" sz="4400" dirty="0" smtClean="0"/>
              <a:t>Jaterník trojlaločný</a:t>
            </a:r>
          </a:p>
          <a:p>
            <a:r>
              <a:rPr lang="cs-CZ" sz="1800" dirty="0" smtClean="0"/>
              <a:t>Roste v listnatých lesích, v křovinách</a:t>
            </a:r>
          </a:p>
          <a:p>
            <a:r>
              <a:rPr lang="cs-CZ" sz="1800" dirty="0" smtClean="0"/>
              <a:t>Dříve se používal k léčení jaterních chorob</a:t>
            </a:r>
            <a:endParaRPr lang="cs-CZ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571480"/>
            <a:ext cx="1544149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17495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Lípa srdčitá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Rozložitá, hustá koruna</a:t>
            </a:r>
          </a:p>
          <a:p>
            <a:r>
              <a:rPr lang="cs-CZ" sz="1800" dirty="0" smtClean="0"/>
              <a:t>Listy jednoduché, srdčité</a:t>
            </a:r>
          </a:p>
          <a:p>
            <a:r>
              <a:rPr lang="cs-CZ" sz="1800" dirty="0" smtClean="0"/>
              <a:t>Květy krásně voní</a:t>
            </a:r>
          </a:p>
          <a:p>
            <a:r>
              <a:rPr lang="cs-CZ" sz="1800" dirty="0" smtClean="0"/>
              <a:t>Medonosná rostlina</a:t>
            </a:r>
          </a:p>
          <a:p>
            <a:r>
              <a:rPr lang="cs-CZ" sz="1800" dirty="0" smtClean="0"/>
              <a:t>Měkké dřevo</a:t>
            </a:r>
          </a:p>
          <a:p>
            <a:r>
              <a:rPr lang="cs-CZ" sz="1800" dirty="0" smtClean="0"/>
              <a:t>Využívaná v lékařství, modelářství, tužky</a:t>
            </a:r>
            <a:endParaRPr lang="cs-CZ" sz="1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3697291"/>
            <a:ext cx="5588858" cy="3160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986849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Kde roste sasanka hajní?</a:t>
            </a:r>
          </a:p>
          <a:p>
            <a:endParaRPr lang="cs-CZ" dirty="0"/>
          </a:p>
          <a:p>
            <a:r>
              <a:rPr lang="cs-CZ" dirty="0" smtClean="0"/>
              <a:t>Co víš o konvalince vonné? </a:t>
            </a:r>
          </a:p>
          <a:p>
            <a:endParaRPr lang="cs-CZ" dirty="0"/>
          </a:p>
          <a:p>
            <a:r>
              <a:rPr lang="cs-CZ" dirty="0" smtClean="0"/>
              <a:t>Kde se používá </a:t>
            </a:r>
            <a:r>
              <a:rPr lang="cs-CZ" smtClean="0"/>
              <a:t>dřevo lípy?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7713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 informací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Otevřená galerie Microsoft Office</a:t>
            </a:r>
          </a:p>
          <a:p>
            <a:r>
              <a:rPr lang="cs-CZ" dirty="0"/>
              <a:t>MLADÁ, Jarmila a Ladislav PODROUŽEK. </a:t>
            </a:r>
            <a:r>
              <a:rPr lang="cs-CZ" i="1" dirty="0"/>
              <a:t>Přírodověda pro 4. ročník základní školy</a:t>
            </a:r>
            <a:r>
              <a:rPr lang="cs-CZ" dirty="0"/>
              <a:t>. 1. vyd. Praha: SPN - pedagogické nakladatelství, c1998, 79 s. ISBN 80-723-5029-3.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215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Co kvete na jaře? </vt:lpstr>
      <vt:lpstr>Sasanka hajní</vt:lpstr>
      <vt:lpstr>Konvalinka vonná</vt:lpstr>
      <vt:lpstr>Lípa srdčitá</vt:lpstr>
      <vt:lpstr>Test</vt:lpstr>
      <vt:lpstr>Použité zdroje informací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</dc:creator>
  <cp:lastModifiedBy>jitka</cp:lastModifiedBy>
  <cp:revision>11</cp:revision>
  <dcterms:created xsi:type="dcterms:W3CDTF">2012-09-20T19:07:22Z</dcterms:created>
  <dcterms:modified xsi:type="dcterms:W3CDTF">2013-05-18T15:08:10Z</dcterms:modified>
</cp:coreProperties>
</file>