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232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946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633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367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897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895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278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210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06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168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688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CE32D-DB84-40D9-9044-B439F284EA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CF0E8A-D257-45D2-A313-41AAEFA97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259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20005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VY_32_INOVACE_6C_15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 rostlinami žijícími ve vodě a v bažinách</a:t>
            </a:r>
          </a:p>
          <a:p>
            <a:r>
              <a:rPr lang="cs-CZ" dirty="0" smtClean="0"/>
              <a:t>jejich využití</a:t>
            </a:r>
          </a:p>
          <a:p>
            <a:r>
              <a:rPr lang="cs-CZ" dirty="0" smtClean="0"/>
              <a:t>Stanoviště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>
              <a:buNone/>
            </a:pPr>
            <a:r>
              <a:rPr lang="cs-CZ" sz="9000" dirty="0" smtClean="0"/>
              <a:t>Rostliny ve vodě a v bažinách</a:t>
            </a:r>
            <a:endParaRPr lang="cs-CZ" sz="9000" dirty="0"/>
          </a:p>
        </p:txBody>
      </p:sp>
    </p:spTree>
    <p:extLst>
      <p:ext uri="{BB962C8B-B14F-4D97-AF65-F5344CB8AC3E}">
        <p14:creationId xmlns:p14="http://schemas.microsoft.com/office/powerpoint/2010/main" val="1421746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Leknín bělostný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Velké bílé květy na hladině vody</a:t>
            </a:r>
          </a:p>
          <a:p>
            <a:r>
              <a:rPr lang="cs-CZ" sz="1800" dirty="0" smtClean="0"/>
              <a:t>Řapíky listů a stopky květů jsou tak dlouhé jak hluboká je voda</a:t>
            </a:r>
          </a:p>
          <a:p>
            <a:r>
              <a:rPr lang="cs-CZ" sz="1800" dirty="0" smtClean="0"/>
              <a:t>Vytrvalá vodní rostlina</a:t>
            </a:r>
          </a:p>
          <a:p>
            <a:endParaRPr lang="cs-CZ" sz="1800" dirty="0"/>
          </a:p>
          <a:p>
            <a:endParaRPr lang="cs-CZ" sz="1800" dirty="0" smtClean="0"/>
          </a:p>
          <a:p>
            <a:pPr marL="0" indent="0" algn="ctr">
              <a:buNone/>
            </a:pPr>
            <a:r>
              <a:rPr lang="cs-CZ" sz="4400" dirty="0" smtClean="0"/>
              <a:t>Stulík žlutý</a:t>
            </a:r>
          </a:p>
          <a:p>
            <a:pPr marL="0" indent="0" algn="ctr">
              <a:buNone/>
            </a:pPr>
            <a:endParaRPr lang="cs-CZ" sz="4400" dirty="0"/>
          </a:p>
          <a:p>
            <a:r>
              <a:rPr lang="cs-CZ" sz="1800" dirty="0" smtClean="0"/>
              <a:t>Příbuzný leknínu</a:t>
            </a:r>
          </a:p>
          <a:p>
            <a:r>
              <a:rPr lang="cs-CZ" sz="1800" dirty="0" smtClean="0"/>
              <a:t>Liší se barvou květu a jeho tvarem</a:t>
            </a:r>
          </a:p>
          <a:p>
            <a:r>
              <a:rPr lang="cs-CZ" sz="1800" dirty="0" smtClean="0"/>
              <a:t>Listy splývají na hladině</a:t>
            </a:r>
            <a:endParaRPr lang="cs-CZ" sz="1800" dirty="0"/>
          </a:p>
        </p:txBody>
      </p:sp>
      <p:pic>
        <p:nvPicPr>
          <p:cNvPr id="1026" name="Picture 2" descr="C:\Users\Vlastimil\AppData\Local\Microsoft\Windows\Temporary Internet Files\Low\Content.IE5\Y8WZJZ79\MC90043688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1500174"/>
            <a:ext cx="1714500" cy="1714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94454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Blatouch bahenní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Roste v bahně u potoků, močálech, mokrých loukách</a:t>
            </a:r>
          </a:p>
          <a:p>
            <a:r>
              <a:rPr lang="cs-CZ" sz="1800" dirty="0" smtClean="0"/>
              <a:t>Vytrvalá bylina se žlutými květy a dužnatými stonky</a:t>
            </a:r>
          </a:p>
          <a:p>
            <a:r>
              <a:rPr lang="cs-CZ" sz="1800" dirty="0" smtClean="0"/>
              <a:t>Mírně jedovatý</a:t>
            </a:r>
          </a:p>
          <a:p>
            <a:endParaRPr lang="cs-CZ" sz="1800" dirty="0"/>
          </a:p>
          <a:p>
            <a:endParaRPr lang="cs-CZ" sz="1800" dirty="0" smtClean="0"/>
          </a:p>
          <a:p>
            <a:pPr marL="0" indent="0" algn="ctr">
              <a:buNone/>
            </a:pPr>
            <a:r>
              <a:rPr lang="cs-CZ" sz="4400" dirty="0" smtClean="0"/>
              <a:t>Podběl obecný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 smtClean="0"/>
              <a:t>Léčivá rostlina</a:t>
            </a:r>
          </a:p>
          <a:p>
            <a:r>
              <a:rPr lang="cs-CZ" sz="1800" dirty="0" smtClean="0"/>
              <a:t>Květenství podbělu se dává do čajových směsí</a:t>
            </a:r>
            <a:r>
              <a:rPr lang="cs-CZ" sz="1800" dirty="0"/>
              <a:t> </a:t>
            </a:r>
            <a:r>
              <a:rPr lang="cs-CZ" sz="1800" dirty="0" smtClean="0"/>
              <a:t>proti kašli</a:t>
            </a:r>
          </a:p>
          <a:p>
            <a:r>
              <a:rPr lang="cs-CZ" sz="1800" dirty="0" smtClean="0"/>
              <a:t>Listy se vyvíjí až po odkvětu</a:t>
            </a:r>
          </a:p>
          <a:p>
            <a:r>
              <a:rPr lang="cs-CZ" sz="1800" dirty="0" smtClean="0"/>
              <a:t>Žluté květy</a:t>
            </a:r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615640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přiřaď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Blatouch				obecný</a:t>
            </a:r>
          </a:p>
          <a:p>
            <a:pPr marL="0" indent="0">
              <a:buNone/>
            </a:pPr>
            <a:r>
              <a:rPr lang="cs-CZ" dirty="0" smtClean="0"/>
              <a:t>Stulík	 				bahenní</a:t>
            </a:r>
          </a:p>
          <a:p>
            <a:pPr marL="0" indent="0">
              <a:buNone/>
            </a:pPr>
            <a:r>
              <a:rPr lang="cs-CZ" dirty="0" smtClean="0"/>
              <a:t>Leknín 				žlutý</a:t>
            </a:r>
          </a:p>
          <a:p>
            <a:pPr marL="0" indent="0">
              <a:buNone/>
            </a:pPr>
            <a:r>
              <a:rPr lang="cs-CZ" dirty="0" smtClean="0"/>
              <a:t>Podběl				bělostný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201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176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Leknín bělostný</vt:lpstr>
      <vt:lpstr>Blatouch bahenní</vt:lpstr>
      <vt:lpstr>Test - přiřaď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11</cp:revision>
  <dcterms:created xsi:type="dcterms:W3CDTF">2012-09-20T19:15:04Z</dcterms:created>
  <dcterms:modified xsi:type="dcterms:W3CDTF">2013-05-18T15:08:31Z</dcterms:modified>
</cp:coreProperties>
</file>