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156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696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080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190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108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308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50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385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245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739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4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D2D68-5E04-4BE1-AF8C-B56AED55FB2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2B137-B877-4063-9BF0-50D7BBA4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145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25227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VY_32_INOVACE_6C_16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 živočichy vod a bažin</a:t>
            </a:r>
          </a:p>
          <a:p>
            <a:r>
              <a:rPr lang="cs-CZ" dirty="0" smtClean="0"/>
              <a:t>jejich životem</a:t>
            </a:r>
          </a:p>
          <a:p>
            <a:r>
              <a:rPr lang="cs-CZ" dirty="0" smtClean="0"/>
              <a:t>stavbou těla</a:t>
            </a:r>
          </a:p>
          <a:p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6907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Živočichové vod a bažin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198902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Stojaté vody, řeky, potoky</a:t>
            </a:r>
          </a:p>
          <a:p>
            <a:r>
              <a:rPr lang="cs-CZ" sz="1800" dirty="0" smtClean="0"/>
              <a:t>Živí se trávou, semeny, drobnými živočichy</a:t>
            </a:r>
          </a:p>
          <a:p>
            <a:r>
              <a:rPr lang="cs-CZ" sz="1800" dirty="0" smtClean="0"/>
              <a:t>Loví pod hladinou i na dně</a:t>
            </a:r>
          </a:p>
          <a:p>
            <a:r>
              <a:rPr lang="cs-CZ" sz="1800" dirty="0" smtClean="0"/>
              <a:t>Všežravec</a:t>
            </a:r>
          </a:p>
          <a:p>
            <a:r>
              <a:rPr lang="cs-CZ" sz="1800" dirty="0" smtClean="0"/>
              <a:t>Mezi prsty má plovací blány, husté peří</a:t>
            </a:r>
          </a:p>
          <a:p>
            <a:r>
              <a:rPr lang="cs-CZ" sz="1800" dirty="0" smtClean="0"/>
              <a:t>Nekrmivý pták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 algn="ctr">
              <a:buNone/>
            </a:pPr>
            <a:r>
              <a:rPr lang="cs-CZ" sz="4400" dirty="0" smtClean="0"/>
              <a:t>Kapr obecný</a:t>
            </a:r>
          </a:p>
          <a:p>
            <a:r>
              <a:rPr lang="cs-CZ" sz="1800" dirty="0" smtClean="0"/>
              <a:t>  všežravá ryba</a:t>
            </a:r>
          </a:p>
          <a:p>
            <a:r>
              <a:rPr lang="cs-CZ" sz="1800" dirty="0" smtClean="0"/>
              <a:t>Dýchá žábrami kyslík z vody</a:t>
            </a:r>
          </a:p>
          <a:p>
            <a:r>
              <a:rPr lang="cs-CZ" sz="1800" dirty="0" smtClean="0"/>
              <a:t>Rozmnožuje se ve vodě</a:t>
            </a:r>
          </a:p>
          <a:p>
            <a:r>
              <a:rPr lang="cs-CZ" sz="1800" dirty="0" smtClean="0"/>
              <a:t>Samice vypouští do vody vajíčka, samec je oplodní mlíčím</a:t>
            </a:r>
          </a:p>
          <a:p>
            <a:r>
              <a:rPr lang="cs-CZ" sz="1800" dirty="0" smtClean="0"/>
              <a:t>Rostou 3 – 4 roky než se vyloví                  </a:t>
            </a:r>
          </a:p>
          <a:p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14956" y="1071546"/>
            <a:ext cx="3429024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59947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Štika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Dravá ryba</a:t>
            </a:r>
          </a:p>
          <a:p>
            <a:r>
              <a:rPr lang="cs-CZ" sz="1800" dirty="0" smtClean="0"/>
              <a:t>Žije v řekách, jezerech</a:t>
            </a:r>
          </a:p>
          <a:p>
            <a:r>
              <a:rPr lang="cs-CZ" sz="1800" dirty="0" smtClean="0"/>
              <a:t>Ostré zuby</a:t>
            </a:r>
          </a:p>
          <a:p>
            <a:r>
              <a:rPr lang="cs-CZ" sz="1800" dirty="0" smtClean="0"/>
              <a:t>Masožravá ryba</a:t>
            </a:r>
          </a:p>
          <a:p>
            <a:r>
              <a:rPr lang="cs-CZ" sz="1800" dirty="0" smtClean="0"/>
              <a:t>Živí se rybami, žábami, čolky, mláďaty vodních ptáků</a:t>
            </a:r>
          </a:p>
          <a:p>
            <a:pPr marL="0" indent="0">
              <a:buNone/>
            </a:pPr>
            <a:endParaRPr lang="cs-CZ" sz="18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3429000"/>
            <a:ext cx="5824535" cy="3177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7565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Skokan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Je žába, obratlovec</a:t>
            </a:r>
          </a:p>
          <a:p>
            <a:r>
              <a:rPr lang="cs-CZ" sz="1800" dirty="0" smtClean="0"/>
              <a:t>Žije ve vlhkém prostředí v okolí rybníků a potoků</a:t>
            </a:r>
          </a:p>
          <a:p>
            <a:r>
              <a:rPr lang="cs-CZ" sz="1800" dirty="0" smtClean="0"/>
              <a:t>Živý s hmyzem, larvami, mouchami a slimáky</a:t>
            </a:r>
          </a:p>
          <a:p>
            <a:pPr marL="0" indent="0">
              <a:buNone/>
            </a:pPr>
            <a:endParaRPr lang="cs-CZ" sz="1800" dirty="0"/>
          </a:p>
          <a:p>
            <a:pPr marL="0" indent="0" algn="ctr">
              <a:buNone/>
            </a:pPr>
            <a:r>
              <a:rPr lang="cs-CZ" sz="4400" dirty="0" smtClean="0"/>
              <a:t>Rak říční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sz="1800" dirty="0" smtClean="0"/>
              <a:t>Chráněný zákonem</a:t>
            </a:r>
          </a:p>
          <a:p>
            <a:r>
              <a:rPr lang="cs-CZ" sz="1800" dirty="0" smtClean="0"/>
              <a:t>Bezobratlovec – nemá kostru</a:t>
            </a:r>
          </a:p>
          <a:p>
            <a:r>
              <a:rPr lang="cs-CZ" sz="1800" dirty="0" smtClean="0"/>
              <a:t>Tělo chráněno krunýřem</a:t>
            </a:r>
          </a:p>
          <a:p>
            <a:r>
              <a:rPr lang="cs-CZ" sz="1800" dirty="0" smtClean="0"/>
              <a:t>Žije pouze v čistých vodách</a:t>
            </a:r>
          </a:p>
          <a:p>
            <a:r>
              <a:rPr lang="cs-CZ" sz="1800" dirty="0" smtClean="0"/>
              <a:t>Živí se rostlinami a uhynulými živočichy</a:t>
            </a:r>
            <a:endParaRPr lang="cs-CZ" sz="1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214422"/>
            <a:ext cx="3001568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786190"/>
            <a:ext cx="4091380" cy="23002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92573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vyber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Kachna divoká je 		všežravec</a:t>
            </a:r>
          </a:p>
          <a:p>
            <a:r>
              <a:rPr lang="cs-CZ" dirty="0" smtClean="0"/>
              <a:t>Kapr obecný je 		masožravec</a:t>
            </a:r>
          </a:p>
          <a:p>
            <a:r>
              <a:rPr lang="cs-CZ" dirty="0" smtClean="0"/>
              <a:t>Štika obecná je		žába, obratlovec</a:t>
            </a:r>
          </a:p>
          <a:p>
            <a:r>
              <a:rPr lang="cs-CZ" dirty="0" smtClean="0"/>
              <a:t>Skokan hnědý je		nekrmivý vodní pták</a:t>
            </a:r>
          </a:p>
          <a:p>
            <a:r>
              <a:rPr lang="cs-CZ" dirty="0" smtClean="0"/>
              <a:t>Rak říční je 		</a:t>
            </a:r>
            <a:r>
              <a:rPr lang="cs-CZ" smtClean="0"/>
              <a:t>	bezobratlovec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813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230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Živočichové vod a bažin</vt:lpstr>
      <vt:lpstr>Kachna divoká</vt:lpstr>
      <vt:lpstr>Štika obecná</vt:lpstr>
      <vt:lpstr>Skokan říční</vt:lpstr>
      <vt:lpstr>Test - vyber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12</cp:revision>
  <dcterms:created xsi:type="dcterms:W3CDTF">2012-09-20T19:23:04Z</dcterms:created>
  <dcterms:modified xsi:type="dcterms:W3CDTF">2013-05-18T15:08:59Z</dcterms:modified>
</cp:coreProperties>
</file>