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116A5-0E46-400C-96F4-03ECA001558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A9228-2BBD-44C4-9A1D-B6DCFB1C7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25065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VY_32_INOVACE_6C_18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 krtkem obecným</a:t>
            </a:r>
          </a:p>
          <a:p>
            <a:r>
              <a:rPr lang="cs-CZ" dirty="0" smtClean="0"/>
              <a:t>stavbou těla</a:t>
            </a:r>
          </a:p>
          <a:p>
            <a:r>
              <a:rPr lang="cs-CZ" dirty="0" smtClean="0"/>
              <a:t>potravou a životem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Savec žijící pod zemí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Savec uzpůsobený k životu pod zemi</a:t>
            </a:r>
          </a:p>
          <a:p>
            <a:r>
              <a:rPr lang="cs-CZ" sz="3600" dirty="0" smtClean="0"/>
              <a:t>Chodby dlouhé 30 až 50 metrů</a:t>
            </a:r>
          </a:p>
          <a:p>
            <a:r>
              <a:rPr lang="cs-CZ" sz="3600" dirty="0" smtClean="0"/>
              <a:t>Hustá černá srst a silná kůže, krátké chlupy</a:t>
            </a:r>
          </a:p>
          <a:p>
            <a:r>
              <a:rPr lang="cs-CZ" sz="3600" dirty="0" smtClean="0"/>
              <a:t>Pohybují se rychle dopředu i dozadu</a:t>
            </a:r>
          </a:p>
          <a:p>
            <a:endParaRPr lang="cs-CZ" sz="1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Bystrý sluch, čich</a:t>
            </a:r>
          </a:p>
          <a:p>
            <a:r>
              <a:rPr lang="cs-CZ" sz="3600" dirty="0" smtClean="0"/>
              <a:t> Hmatové vousy, umožňující orientaci</a:t>
            </a:r>
          </a:p>
          <a:p>
            <a:r>
              <a:rPr lang="cs-CZ" sz="3600" dirty="0" smtClean="0"/>
              <a:t>Na předních tlapkách silné drápy</a:t>
            </a:r>
          </a:p>
          <a:p>
            <a:r>
              <a:rPr lang="cs-CZ" sz="3600" dirty="0" smtClean="0"/>
              <a:t>Zakrnělé oči</a:t>
            </a:r>
          </a:p>
          <a:p>
            <a:endParaRPr lang="cs-CZ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Živí se žížalami, larvami, brouky</a:t>
            </a:r>
          </a:p>
          <a:p>
            <a:r>
              <a:rPr lang="cs-CZ" sz="3600" dirty="0" smtClean="0"/>
              <a:t>Co nesežerou ukládají do zásobárny</a:t>
            </a:r>
          </a:p>
          <a:p>
            <a:r>
              <a:rPr lang="cs-CZ" sz="3600" dirty="0" smtClean="0"/>
              <a:t>Mají 2-9 mláďat</a:t>
            </a:r>
          </a:p>
          <a:p>
            <a:r>
              <a:rPr lang="cs-CZ" sz="3600" dirty="0" smtClean="0"/>
              <a:t>Po pěti týdnech začínají samostatně lovit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Doplň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Krtek má …… silnou srst a hodně …. Kůži, krátké chlupy nemají …… </a:t>
            </a:r>
            <a:endParaRPr lang="cs-CZ" sz="3600" dirty="0"/>
          </a:p>
          <a:p>
            <a:pPr>
              <a:buNone/>
            </a:pPr>
            <a:r>
              <a:rPr lang="cs-CZ" sz="3600" dirty="0" smtClean="0"/>
              <a:t>       může se pohybovat rychle ….. Jako …… , na silných předních tlapkách má ……., oči má …. Ale má….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916832"/>
            <a:ext cx="8229600" cy="3775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192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Savec žijící pod zemí</vt:lpstr>
      <vt:lpstr>Krtek obecný</vt:lpstr>
      <vt:lpstr>Prezentace aplikace PowerPoint</vt:lpstr>
      <vt:lpstr>Prezentace aplikace PowerPoint</vt:lpstr>
      <vt:lpstr>Doplň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jitka</cp:lastModifiedBy>
  <cp:revision>10</cp:revision>
  <dcterms:created xsi:type="dcterms:W3CDTF">2012-09-24T13:07:39Z</dcterms:created>
  <dcterms:modified xsi:type="dcterms:W3CDTF">2013-05-18T15:12:38Z</dcterms:modified>
</cp:coreProperties>
</file>