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68" autoAdjust="0"/>
    <p:restoredTop sz="94675" autoAdjust="0"/>
  </p:normalViewPr>
  <p:slideViewPr>
    <p:cSldViewPr>
      <p:cViewPr varScale="1">
        <p:scale>
          <a:sx n="107" d="100"/>
          <a:sy n="107" d="100"/>
        </p:scale>
        <p:origin x="-129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1B3A09-A0DF-430E-8608-213F2A1F00D9}" type="doc">
      <dgm:prSet loTypeId="urn:microsoft.com/office/officeart/2005/8/layout/hierarchy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FA07934-1BFF-45AD-8E3E-6D6809688FAE}">
      <dgm:prSet phldrT="[Text]" custT="1"/>
      <dgm:spPr/>
      <dgm:t>
        <a:bodyPr/>
        <a:lstStyle/>
        <a:p>
          <a:r>
            <a:rPr lang="cs-CZ" sz="3600" b="1" dirty="0" smtClean="0"/>
            <a:t>Nitroděložní vývoj</a:t>
          </a:r>
          <a:endParaRPr lang="cs-CZ" sz="3600" b="1" dirty="0"/>
        </a:p>
      </dgm:t>
    </dgm:pt>
    <dgm:pt modelId="{0761A307-CEC9-4210-B6EB-4D86BF8DA46C}" type="parTrans" cxnId="{2148C209-5C34-451A-97D2-D8EB2DDC9A46}">
      <dgm:prSet/>
      <dgm:spPr/>
      <dgm:t>
        <a:bodyPr/>
        <a:lstStyle/>
        <a:p>
          <a:endParaRPr lang="cs-CZ"/>
        </a:p>
      </dgm:t>
    </dgm:pt>
    <dgm:pt modelId="{829E319D-1CA8-404D-A13C-6C00976C0F9E}" type="sibTrans" cxnId="{2148C209-5C34-451A-97D2-D8EB2DDC9A46}">
      <dgm:prSet/>
      <dgm:spPr/>
      <dgm:t>
        <a:bodyPr/>
        <a:lstStyle/>
        <a:p>
          <a:endParaRPr lang="cs-CZ"/>
        </a:p>
      </dgm:t>
    </dgm:pt>
    <dgm:pt modelId="{F91227DC-7D25-431C-A387-3055B7328D75}">
      <dgm:prSet phldrT="[Text]"/>
      <dgm:spPr/>
      <dgm:t>
        <a:bodyPr/>
        <a:lstStyle/>
        <a:p>
          <a:r>
            <a:rPr lang="cs-CZ" b="1" dirty="0" smtClean="0"/>
            <a:t>Zárodečné období</a:t>
          </a:r>
        </a:p>
        <a:p>
          <a:r>
            <a:rPr lang="cs-CZ" dirty="0" smtClean="0"/>
            <a:t>(embryonální)</a:t>
          </a:r>
          <a:endParaRPr lang="cs-CZ" dirty="0"/>
        </a:p>
      </dgm:t>
    </dgm:pt>
    <dgm:pt modelId="{1F1C33B7-05E5-464F-904B-7AA65B14F853}" type="parTrans" cxnId="{EFBC6544-5E7B-4701-AF9B-1FF5413A721C}">
      <dgm:prSet/>
      <dgm:spPr/>
      <dgm:t>
        <a:bodyPr/>
        <a:lstStyle/>
        <a:p>
          <a:endParaRPr lang="cs-CZ"/>
        </a:p>
      </dgm:t>
    </dgm:pt>
    <dgm:pt modelId="{61746D20-5F81-4068-84E1-60A50F2A6CB9}" type="sibTrans" cxnId="{EFBC6544-5E7B-4701-AF9B-1FF5413A721C}">
      <dgm:prSet/>
      <dgm:spPr/>
      <dgm:t>
        <a:bodyPr/>
        <a:lstStyle/>
        <a:p>
          <a:endParaRPr lang="cs-CZ"/>
        </a:p>
      </dgm:t>
    </dgm:pt>
    <dgm:pt modelId="{C99C6178-CF6B-4F9A-B4D9-C3038BCA4BF4}">
      <dgm:prSet phldrT="[Text]" custT="1"/>
      <dgm:spPr/>
      <dgm:t>
        <a:bodyPr/>
        <a:lstStyle/>
        <a:p>
          <a:pPr algn="ctr"/>
          <a:r>
            <a:rPr lang="cs-CZ" sz="1800" dirty="0" smtClean="0"/>
            <a:t>1.-12. týden</a:t>
          </a:r>
          <a:endParaRPr lang="cs-CZ" sz="1800" dirty="0"/>
        </a:p>
      </dgm:t>
    </dgm:pt>
    <dgm:pt modelId="{411A74CA-C21C-405A-9AC7-354A9E9C6E2D}" type="parTrans" cxnId="{00105CE7-8910-4535-9133-39FE397A17C5}">
      <dgm:prSet/>
      <dgm:spPr/>
      <dgm:t>
        <a:bodyPr/>
        <a:lstStyle/>
        <a:p>
          <a:endParaRPr lang="cs-CZ"/>
        </a:p>
      </dgm:t>
    </dgm:pt>
    <dgm:pt modelId="{B7F36AE4-975C-4701-A61A-8ACD17CCCC01}" type="sibTrans" cxnId="{00105CE7-8910-4535-9133-39FE397A17C5}">
      <dgm:prSet/>
      <dgm:spPr/>
      <dgm:t>
        <a:bodyPr/>
        <a:lstStyle/>
        <a:p>
          <a:endParaRPr lang="cs-CZ"/>
        </a:p>
      </dgm:t>
    </dgm:pt>
    <dgm:pt modelId="{47071230-BAA2-4E1E-8E18-E1C6EDD812E2}">
      <dgm:prSet phldrT="[Text]"/>
      <dgm:spPr/>
      <dgm:t>
        <a:bodyPr/>
        <a:lstStyle/>
        <a:p>
          <a:r>
            <a:rPr lang="cs-CZ" b="1" dirty="0" smtClean="0"/>
            <a:t>Plodové období</a:t>
          </a:r>
        </a:p>
        <a:p>
          <a:r>
            <a:rPr lang="cs-CZ" dirty="0" smtClean="0"/>
            <a:t>(fetální)</a:t>
          </a:r>
          <a:endParaRPr lang="cs-CZ" dirty="0"/>
        </a:p>
      </dgm:t>
    </dgm:pt>
    <dgm:pt modelId="{2157FED6-35DE-4736-B9A8-2FAC17668FA2}" type="parTrans" cxnId="{0E4DA241-7313-4244-AB10-A5CAF70540EF}">
      <dgm:prSet/>
      <dgm:spPr/>
      <dgm:t>
        <a:bodyPr/>
        <a:lstStyle/>
        <a:p>
          <a:endParaRPr lang="cs-CZ"/>
        </a:p>
      </dgm:t>
    </dgm:pt>
    <dgm:pt modelId="{E7751066-B57D-4A5B-93FF-5232DEE92B97}" type="sibTrans" cxnId="{0E4DA241-7313-4244-AB10-A5CAF70540EF}">
      <dgm:prSet/>
      <dgm:spPr/>
      <dgm:t>
        <a:bodyPr/>
        <a:lstStyle/>
        <a:p>
          <a:endParaRPr lang="cs-CZ"/>
        </a:p>
      </dgm:t>
    </dgm:pt>
    <dgm:pt modelId="{7277AF97-3DE9-499E-A270-DAC2F1D8B21E}">
      <dgm:prSet phldrT="[Text]" custT="1"/>
      <dgm:spPr/>
      <dgm:t>
        <a:bodyPr/>
        <a:lstStyle/>
        <a:p>
          <a:r>
            <a:rPr lang="cs-CZ" sz="1800" dirty="0" smtClean="0"/>
            <a:t>12. – 40. týden</a:t>
          </a:r>
          <a:endParaRPr lang="cs-CZ" sz="1800" dirty="0"/>
        </a:p>
      </dgm:t>
    </dgm:pt>
    <dgm:pt modelId="{69605299-1AE0-49FE-BFAC-719EADC9D29E}" type="parTrans" cxnId="{835762F9-0AE6-4A52-B76B-A373B98A4B72}">
      <dgm:prSet/>
      <dgm:spPr/>
      <dgm:t>
        <a:bodyPr/>
        <a:lstStyle/>
        <a:p>
          <a:endParaRPr lang="cs-CZ"/>
        </a:p>
      </dgm:t>
    </dgm:pt>
    <dgm:pt modelId="{14BBD32C-DFDB-495D-9B29-BA83A0738B42}" type="sibTrans" cxnId="{835762F9-0AE6-4A52-B76B-A373B98A4B72}">
      <dgm:prSet/>
      <dgm:spPr/>
      <dgm:t>
        <a:bodyPr/>
        <a:lstStyle/>
        <a:p>
          <a:endParaRPr lang="cs-CZ"/>
        </a:p>
      </dgm:t>
    </dgm:pt>
    <dgm:pt modelId="{D71F93D4-AE32-4072-8764-61CAC4C37BBD}" type="pres">
      <dgm:prSet presAssocID="{0D1B3A09-A0DF-430E-8608-213F2A1F00D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FC3C2EF7-8654-43A6-B658-ED164F5AF607}" type="pres">
      <dgm:prSet presAssocID="{3FA07934-1BFF-45AD-8E3E-6D6809688FAE}" presName="hierRoot1" presStyleCnt="0"/>
      <dgm:spPr/>
    </dgm:pt>
    <dgm:pt modelId="{EFEFF7DB-B2A6-4659-ACA1-4FBD7C23DE6E}" type="pres">
      <dgm:prSet presAssocID="{3FA07934-1BFF-45AD-8E3E-6D6809688FAE}" presName="composite" presStyleCnt="0"/>
      <dgm:spPr/>
    </dgm:pt>
    <dgm:pt modelId="{3D9E6C8C-1F38-4341-B2DA-F30ABC5AE37A}" type="pres">
      <dgm:prSet presAssocID="{3FA07934-1BFF-45AD-8E3E-6D6809688FAE}" presName="background" presStyleLbl="node0" presStyleIdx="0" presStyleCnt="1"/>
      <dgm:spPr/>
    </dgm:pt>
    <dgm:pt modelId="{384B4329-96D3-4C0B-AF84-AEF8A0CB38E2}" type="pres">
      <dgm:prSet presAssocID="{3FA07934-1BFF-45AD-8E3E-6D6809688FAE}" presName="text" presStyleLbl="fgAcc0" presStyleIdx="0" presStyleCnt="1" custScaleX="32102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3C10FE8-5472-4446-96E0-55AC9B81D992}" type="pres">
      <dgm:prSet presAssocID="{3FA07934-1BFF-45AD-8E3E-6D6809688FAE}" presName="hierChild2" presStyleCnt="0"/>
      <dgm:spPr/>
    </dgm:pt>
    <dgm:pt modelId="{FC36139F-D95D-4729-90DB-D35F02DE690B}" type="pres">
      <dgm:prSet presAssocID="{1F1C33B7-05E5-464F-904B-7AA65B14F853}" presName="Name10" presStyleLbl="parChTrans1D2" presStyleIdx="0" presStyleCnt="2"/>
      <dgm:spPr/>
      <dgm:t>
        <a:bodyPr/>
        <a:lstStyle/>
        <a:p>
          <a:endParaRPr lang="cs-CZ"/>
        </a:p>
      </dgm:t>
    </dgm:pt>
    <dgm:pt modelId="{0EC6276B-3904-4366-B3F8-AD0C6B61A164}" type="pres">
      <dgm:prSet presAssocID="{F91227DC-7D25-431C-A387-3055B7328D75}" presName="hierRoot2" presStyleCnt="0"/>
      <dgm:spPr/>
    </dgm:pt>
    <dgm:pt modelId="{36B76CFD-83C8-4153-904E-5BB9E79B0149}" type="pres">
      <dgm:prSet presAssocID="{F91227DC-7D25-431C-A387-3055B7328D75}" presName="composite2" presStyleCnt="0"/>
      <dgm:spPr/>
    </dgm:pt>
    <dgm:pt modelId="{84D13093-3E42-43C2-9883-CB69537ACCED}" type="pres">
      <dgm:prSet presAssocID="{F91227DC-7D25-431C-A387-3055B7328D75}" presName="background2" presStyleLbl="node2" presStyleIdx="0" presStyleCnt="2"/>
      <dgm:spPr/>
    </dgm:pt>
    <dgm:pt modelId="{FFE34B8D-4ED3-4DDF-BDFF-5DAFC9697F3F}" type="pres">
      <dgm:prSet presAssocID="{F91227DC-7D25-431C-A387-3055B7328D75}" presName="text2" presStyleLbl="fgAcc2" presStyleIdx="0" presStyleCnt="2" custScaleX="16526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81D9FFA-BD4A-4815-9C94-7CD32AFEB1B2}" type="pres">
      <dgm:prSet presAssocID="{F91227DC-7D25-431C-A387-3055B7328D75}" presName="hierChild3" presStyleCnt="0"/>
      <dgm:spPr/>
    </dgm:pt>
    <dgm:pt modelId="{23086710-848A-47FE-97C5-011AA3B98867}" type="pres">
      <dgm:prSet presAssocID="{411A74CA-C21C-405A-9AC7-354A9E9C6E2D}" presName="Name17" presStyleLbl="parChTrans1D3" presStyleIdx="0" presStyleCnt="2"/>
      <dgm:spPr/>
      <dgm:t>
        <a:bodyPr/>
        <a:lstStyle/>
        <a:p>
          <a:endParaRPr lang="cs-CZ"/>
        </a:p>
      </dgm:t>
    </dgm:pt>
    <dgm:pt modelId="{087BB6B7-538A-46F6-BFE9-1351131C369E}" type="pres">
      <dgm:prSet presAssocID="{C99C6178-CF6B-4F9A-B4D9-C3038BCA4BF4}" presName="hierRoot3" presStyleCnt="0"/>
      <dgm:spPr/>
    </dgm:pt>
    <dgm:pt modelId="{30D11B6D-A9C8-4E4F-B9B1-3FFA4B002DF7}" type="pres">
      <dgm:prSet presAssocID="{C99C6178-CF6B-4F9A-B4D9-C3038BCA4BF4}" presName="composite3" presStyleCnt="0"/>
      <dgm:spPr/>
    </dgm:pt>
    <dgm:pt modelId="{EAEB55B9-09B7-422F-ACA4-F2D052AD058C}" type="pres">
      <dgm:prSet presAssocID="{C99C6178-CF6B-4F9A-B4D9-C3038BCA4BF4}" presName="background3" presStyleLbl="node3" presStyleIdx="0" presStyleCnt="2"/>
      <dgm:spPr/>
    </dgm:pt>
    <dgm:pt modelId="{848D84A0-9DDE-4DCD-911D-34C2685E37B7}" type="pres">
      <dgm:prSet presAssocID="{C99C6178-CF6B-4F9A-B4D9-C3038BCA4BF4}" presName="text3" presStyleLbl="fgAcc3" presStyleIdx="0" presStyleCnt="2" custScaleY="4888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DBD58B1-23E1-4212-9B0A-F2353BA0B311}" type="pres">
      <dgm:prSet presAssocID="{C99C6178-CF6B-4F9A-B4D9-C3038BCA4BF4}" presName="hierChild4" presStyleCnt="0"/>
      <dgm:spPr/>
    </dgm:pt>
    <dgm:pt modelId="{B477FB79-F4B6-4FA7-AC2E-51D5878678A5}" type="pres">
      <dgm:prSet presAssocID="{2157FED6-35DE-4736-B9A8-2FAC17668FA2}" presName="Name10" presStyleLbl="parChTrans1D2" presStyleIdx="1" presStyleCnt="2"/>
      <dgm:spPr/>
      <dgm:t>
        <a:bodyPr/>
        <a:lstStyle/>
        <a:p>
          <a:endParaRPr lang="cs-CZ"/>
        </a:p>
      </dgm:t>
    </dgm:pt>
    <dgm:pt modelId="{A7A543E2-64D6-41A8-BF32-115A68C76CE0}" type="pres">
      <dgm:prSet presAssocID="{47071230-BAA2-4E1E-8E18-E1C6EDD812E2}" presName="hierRoot2" presStyleCnt="0"/>
      <dgm:spPr/>
    </dgm:pt>
    <dgm:pt modelId="{E5A9F36B-5B88-4AF0-8919-5CF6169E8B2C}" type="pres">
      <dgm:prSet presAssocID="{47071230-BAA2-4E1E-8E18-E1C6EDD812E2}" presName="composite2" presStyleCnt="0"/>
      <dgm:spPr/>
    </dgm:pt>
    <dgm:pt modelId="{072E913C-6CB4-4C8E-A78B-A59202B3CE7D}" type="pres">
      <dgm:prSet presAssocID="{47071230-BAA2-4E1E-8E18-E1C6EDD812E2}" presName="background2" presStyleLbl="node2" presStyleIdx="1" presStyleCnt="2"/>
      <dgm:spPr/>
    </dgm:pt>
    <dgm:pt modelId="{6545BC76-C74D-46B4-A18C-8413F52DB780}" type="pres">
      <dgm:prSet presAssocID="{47071230-BAA2-4E1E-8E18-E1C6EDD812E2}" presName="text2" presStyleLbl="fgAcc2" presStyleIdx="1" presStyleCnt="2" custScaleX="15129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3E8D1C0-BB79-4687-AE68-4D25CD272C99}" type="pres">
      <dgm:prSet presAssocID="{47071230-BAA2-4E1E-8E18-E1C6EDD812E2}" presName="hierChild3" presStyleCnt="0"/>
      <dgm:spPr/>
    </dgm:pt>
    <dgm:pt modelId="{9A372521-C853-43AB-9344-B067D756F8E9}" type="pres">
      <dgm:prSet presAssocID="{69605299-1AE0-49FE-BFAC-719EADC9D29E}" presName="Name17" presStyleLbl="parChTrans1D3" presStyleIdx="1" presStyleCnt="2"/>
      <dgm:spPr/>
      <dgm:t>
        <a:bodyPr/>
        <a:lstStyle/>
        <a:p>
          <a:endParaRPr lang="cs-CZ"/>
        </a:p>
      </dgm:t>
    </dgm:pt>
    <dgm:pt modelId="{A64D7EE4-BB8C-4028-BD2F-18BBE8706C9B}" type="pres">
      <dgm:prSet presAssocID="{7277AF97-3DE9-499E-A270-DAC2F1D8B21E}" presName="hierRoot3" presStyleCnt="0"/>
      <dgm:spPr/>
    </dgm:pt>
    <dgm:pt modelId="{70CE133C-2E0F-4444-9F6E-EE2215E01620}" type="pres">
      <dgm:prSet presAssocID="{7277AF97-3DE9-499E-A270-DAC2F1D8B21E}" presName="composite3" presStyleCnt="0"/>
      <dgm:spPr/>
    </dgm:pt>
    <dgm:pt modelId="{8C9542AC-C41E-4AFF-871A-67871B33C4E1}" type="pres">
      <dgm:prSet presAssocID="{7277AF97-3DE9-499E-A270-DAC2F1D8B21E}" presName="background3" presStyleLbl="node3" presStyleIdx="1" presStyleCnt="2"/>
      <dgm:spPr/>
    </dgm:pt>
    <dgm:pt modelId="{9BFD56EC-1111-4939-AF7D-7D48A935951F}" type="pres">
      <dgm:prSet presAssocID="{7277AF97-3DE9-499E-A270-DAC2F1D8B21E}" presName="text3" presStyleLbl="fgAcc3" presStyleIdx="1" presStyleCnt="2" custScaleY="5001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63E39B3-9135-40CC-8907-49B75D4B7137}" type="pres">
      <dgm:prSet presAssocID="{7277AF97-3DE9-499E-A270-DAC2F1D8B21E}" presName="hierChild4" presStyleCnt="0"/>
      <dgm:spPr/>
    </dgm:pt>
  </dgm:ptLst>
  <dgm:cxnLst>
    <dgm:cxn modelId="{8D2EDCBF-BCBB-4885-A87A-539036B72FD7}" type="presOf" srcId="{C99C6178-CF6B-4F9A-B4D9-C3038BCA4BF4}" destId="{848D84A0-9DDE-4DCD-911D-34C2685E37B7}" srcOrd="0" destOrd="0" presId="urn:microsoft.com/office/officeart/2005/8/layout/hierarchy1"/>
    <dgm:cxn modelId="{F2E73196-AF7C-4343-B7BE-C68E407F38EC}" type="presOf" srcId="{7277AF97-3DE9-499E-A270-DAC2F1D8B21E}" destId="{9BFD56EC-1111-4939-AF7D-7D48A935951F}" srcOrd="0" destOrd="0" presId="urn:microsoft.com/office/officeart/2005/8/layout/hierarchy1"/>
    <dgm:cxn modelId="{EFBC6544-5E7B-4701-AF9B-1FF5413A721C}" srcId="{3FA07934-1BFF-45AD-8E3E-6D6809688FAE}" destId="{F91227DC-7D25-431C-A387-3055B7328D75}" srcOrd="0" destOrd="0" parTransId="{1F1C33B7-05E5-464F-904B-7AA65B14F853}" sibTransId="{61746D20-5F81-4068-84E1-60A50F2A6CB9}"/>
    <dgm:cxn modelId="{20EE8FB3-9CEC-46A5-B72F-048F79DD6AAE}" type="presOf" srcId="{0D1B3A09-A0DF-430E-8608-213F2A1F00D9}" destId="{D71F93D4-AE32-4072-8764-61CAC4C37BBD}" srcOrd="0" destOrd="0" presId="urn:microsoft.com/office/officeart/2005/8/layout/hierarchy1"/>
    <dgm:cxn modelId="{193A6517-E8C4-4DAE-AEE3-790E266B6170}" type="presOf" srcId="{2157FED6-35DE-4736-B9A8-2FAC17668FA2}" destId="{B477FB79-F4B6-4FA7-AC2E-51D5878678A5}" srcOrd="0" destOrd="0" presId="urn:microsoft.com/office/officeart/2005/8/layout/hierarchy1"/>
    <dgm:cxn modelId="{7F023AF3-B521-4E2D-A8EA-42B8CE19ABE5}" type="presOf" srcId="{3FA07934-1BFF-45AD-8E3E-6D6809688FAE}" destId="{384B4329-96D3-4C0B-AF84-AEF8A0CB38E2}" srcOrd="0" destOrd="0" presId="urn:microsoft.com/office/officeart/2005/8/layout/hierarchy1"/>
    <dgm:cxn modelId="{0B970854-A301-46A7-80E4-B4D4E5D65E55}" type="presOf" srcId="{1F1C33B7-05E5-464F-904B-7AA65B14F853}" destId="{FC36139F-D95D-4729-90DB-D35F02DE690B}" srcOrd="0" destOrd="0" presId="urn:microsoft.com/office/officeart/2005/8/layout/hierarchy1"/>
    <dgm:cxn modelId="{835762F9-0AE6-4A52-B76B-A373B98A4B72}" srcId="{47071230-BAA2-4E1E-8E18-E1C6EDD812E2}" destId="{7277AF97-3DE9-499E-A270-DAC2F1D8B21E}" srcOrd="0" destOrd="0" parTransId="{69605299-1AE0-49FE-BFAC-719EADC9D29E}" sibTransId="{14BBD32C-DFDB-495D-9B29-BA83A0738B42}"/>
    <dgm:cxn modelId="{5A596508-A59C-4B37-9789-EA4F18FCC5DD}" type="presOf" srcId="{411A74CA-C21C-405A-9AC7-354A9E9C6E2D}" destId="{23086710-848A-47FE-97C5-011AA3B98867}" srcOrd="0" destOrd="0" presId="urn:microsoft.com/office/officeart/2005/8/layout/hierarchy1"/>
    <dgm:cxn modelId="{7D875792-4E97-4524-9957-F4CAA9515192}" type="presOf" srcId="{47071230-BAA2-4E1E-8E18-E1C6EDD812E2}" destId="{6545BC76-C74D-46B4-A18C-8413F52DB780}" srcOrd="0" destOrd="0" presId="urn:microsoft.com/office/officeart/2005/8/layout/hierarchy1"/>
    <dgm:cxn modelId="{088552C4-5997-492F-98D4-76AC627504F3}" type="presOf" srcId="{F91227DC-7D25-431C-A387-3055B7328D75}" destId="{FFE34B8D-4ED3-4DDF-BDFF-5DAFC9697F3F}" srcOrd="0" destOrd="0" presId="urn:microsoft.com/office/officeart/2005/8/layout/hierarchy1"/>
    <dgm:cxn modelId="{2148C209-5C34-451A-97D2-D8EB2DDC9A46}" srcId="{0D1B3A09-A0DF-430E-8608-213F2A1F00D9}" destId="{3FA07934-1BFF-45AD-8E3E-6D6809688FAE}" srcOrd="0" destOrd="0" parTransId="{0761A307-CEC9-4210-B6EB-4D86BF8DA46C}" sibTransId="{829E319D-1CA8-404D-A13C-6C00976C0F9E}"/>
    <dgm:cxn modelId="{00105CE7-8910-4535-9133-39FE397A17C5}" srcId="{F91227DC-7D25-431C-A387-3055B7328D75}" destId="{C99C6178-CF6B-4F9A-B4D9-C3038BCA4BF4}" srcOrd="0" destOrd="0" parTransId="{411A74CA-C21C-405A-9AC7-354A9E9C6E2D}" sibTransId="{B7F36AE4-975C-4701-A61A-8ACD17CCCC01}"/>
    <dgm:cxn modelId="{0E4DA241-7313-4244-AB10-A5CAF70540EF}" srcId="{3FA07934-1BFF-45AD-8E3E-6D6809688FAE}" destId="{47071230-BAA2-4E1E-8E18-E1C6EDD812E2}" srcOrd="1" destOrd="0" parTransId="{2157FED6-35DE-4736-B9A8-2FAC17668FA2}" sibTransId="{E7751066-B57D-4A5B-93FF-5232DEE92B97}"/>
    <dgm:cxn modelId="{4797C174-ED5F-4ED8-90A0-D9D1A498FBCB}" type="presOf" srcId="{69605299-1AE0-49FE-BFAC-719EADC9D29E}" destId="{9A372521-C853-43AB-9344-B067D756F8E9}" srcOrd="0" destOrd="0" presId="urn:microsoft.com/office/officeart/2005/8/layout/hierarchy1"/>
    <dgm:cxn modelId="{FA941B49-0BCB-49AC-A33B-760291094ABC}" type="presParOf" srcId="{D71F93D4-AE32-4072-8764-61CAC4C37BBD}" destId="{FC3C2EF7-8654-43A6-B658-ED164F5AF607}" srcOrd="0" destOrd="0" presId="urn:microsoft.com/office/officeart/2005/8/layout/hierarchy1"/>
    <dgm:cxn modelId="{C56308A1-B359-4EFE-8E30-1A2E2C2F70C1}" type="presParOf" srcId="{FC3C2EF7-8654-43A6-B658-ED164F5AF607}" destId="{EFEFF7DB-B2A6-4659-ACA1-4FBD7C23DE6E}" srcOrd="0" destOrd="0" presId="urn:microsoft.com/office/officeart/2005/8/layout/hierarchy1"/>
    <dgm:cxn modelId="{F31F46A3-6FAA-416C-A8F7-7AB99EF727ED}" type="presParOf" srcId="{EFEFF7DB-B2A6-4659-ACA1-4FBD7C23DE6E}" destId="{3D9E6C8C-1F38-4341-B2DA-F30ABC5AE37A}" srcOrd="0" destOrd="0" presId="urn:microsoft.com/office/officeart/2005/8/layout/hierarchy1"/>
    <dgm:cxn modelId="{71CD40C3-5A2A-46D3-8DD3-E8C3C18DF429}" type="presParOf" srcId="{EFEFF7DB-B2A6-4659-ACA1-4FBD7C23DE6E}" destId="{384B4329-96D3-4C0B-AF84-AEF8A0CB38E2}" srcOrd="1" destOrd="0" presId="urn:microsoft.com/office/officeart/2005/8/layout/hierarchy1"/>
    <dgm:cxn modelId="{986E0E7B-D044-4D73-AE44-C0364B190081}" type="presParOf" srcId="{FC3C2EF7-8654-43A6-B658-ED164F5AF607}" destId="{B3C10FE8-5472-4446-96E0-55AC9B81D992}" srcOrd="1" destOrd="0" presId="urn:microsoft.com/office/officeart/2005/8/layout/hierarchy1"/>
    <dgm:cxn modelId="{FF55A983-C25C-4D3E-B144-15A355CBD3B6}" type="presParOf" srcId="{B3C10FE8-5472-4446-96E0-55AC9B81D992}" destId="{FC36139F-D95D-4729-90DB-D35F02DE690B}" srcOrd="0" destOrd="0" presId="urn:microsoft.com/office/officeart/2005/8/layout/hierarchy1"/>
    <dgm:cxn modelId="{C33A2CB1-A688-4CF7-A099-D2742752D85D}" type="presParOf" srcId="{B3C10FE8-5472-4446-96E0-55AC9B81D992}" destId="{0EC6276B-3904-4366-B3F8-AD0C6B61A164}" srcOrd="1" destOrd="0" presId="urn:microsoft.com/office/officeart/2005/8/layout/hierarchy1"/>
    <dgm:cxn modelId="{6E76AD3D-C2CB-412A-A3AA-7633EE48FD28}" type="presParOf" srcId="{0EC6276B-3904-4366-B3F8-AD0C6B61A164}" destId="{36B76CFD-83C8-4153-904E-5BB9E79B0149}" srcOrd="0" destOrd="0" presId="urn:microsoft.com/office/officeart/2005/8/layout/hierarchy1"/>
    <dgm:cxn modelId="{F511BE1A-4E5B-42C7-9B11-27F9F99E98D3}" type="presParOf" srcId="{36B76CFD-83C8-4153-904E-5BB9E79B0149}" destId="{84D13093-3E42-43C2-9883-CB69537ACCED}" srcOrd="0" destOrd="0" presId="urn:microsoft.com/office/officeart/2005/8/layout/hierarchy1"/>
    <dgm:cxn modelId="{344F72E2-C4A0-4991-80D1-6F6493CA69DF}" type="presParOf" srcId="{36B76CFD-83C8-4153-904E-5BB9E79B0149}" destId="{FFE34B8D-4ED3-4DDF-BDFF-5DAFC9697F3F}" srcOrd="1" destOrd="0" presId="urn:microsoft.com/office/officeart/2005/8/layout/hierarchy1"/>
    <dgm:cxn modelId="{FBD2B933-78A5-4CEE-AC87-2A9A2668625C}" type="presParOf" srcId="{0EC6276B-3904-4366-B3F8-AD0C6B61A164}" destId="{081D9FFA-BD4A-4815-9C94-7CD32AFEB1B2}" srcOrd="1" destOrd="0" presId="urn:microsoft.com/office/officeart/2005/8/layout/hierarchy1"/>
    <dgm:cxn modelId="{1C295355-2D29-4C9B-B7CD-1171ADB4F876}" type="presParOf" srcId="{081D9FFA-BD4A-4815-9C94-7CD32AFEB1B2}" destId="{23086710-848A-47FE-97C5-011AA3B98867}" srcOrd="0" destOrd="0" presId="urn:microsoft.com/office/officeart/2005/8/layout/hierarchy1"/>
    <dgm:cxn modelId="{548E7781-A593-480E-8019-19BEBE3C3C1E}" type="presParOf" srcId="{081D9FFA-BD4A-4815-9C94-7CD32AFEB1B2}" destId="{087BB6B7-538A-46F6-BFE9-1351131C369E}" srcOrd="1" destOrd="0" presId="urn:microsoft.com/office/officeart/2005/8/layout/hierarchy1"/>
    <dgm:cxn modelId="{4FFFE1D3-F924-419F-95CA-56197E5865C0}" type="presParOf" srcId="{087BB6B7-538A-46F6-BFE9-1351131C369E}" destId="{30D11B6D-A9C8-4E4F-B9B1-3FFA4B002DF7}" srcOrd="0" destOrd="0" presId="urn:microsoft.com/office/officeart/2005/8/layout/hierarchy1"/>
    <dgm:cxn modelId="{4F2CF655-24C2-476E-A931-7555FF68B222}" type="presParOf" srcId="{30D11B6D-A9C8-4E4F-B9B1-3FFA4B002DF7}" destId="{EAEB55B9-09B7-422F-ACA4-F2D052AD058C}" srcOrd="0" destOrd="0" presId="urn:microsoft.com/office/officeart/2005/8/layout/hierarchy1"/>
    <dgm:cxn modelId="{52C6CAD3-11F7-4519-B832-C9263DA83E32}" type="presParOf" srcId="{30D11B6D-A9C8-4E4F-B9B1-3FFA4B002DF7}" destId="{848D84A0-9DDE-4DCD-911D-34C2685E37B7}" srcOrd="1" destOrd="0" presId="urn:microsoft.com/office/officeart/2005/8/layout/hierarchy1"/>
    <dgm:cxn modelId="{D8CF5CD3-9CA1-4820-A952-A6DBE0400E4E}" type="presParOf" srcId="{087BB6B7-538A-46F6-BFE9-1351131C369E}" destId="{ADBD58B1-23E1-4212-9B0A-F2353BA0B311}" srcOrd="1" destOrd="0" presId="urn:microsoft.com/office/officeart/2005/8/layout/hierarchy1"/>
    <dgm:cxn modelId="{6FF88F8C-DC99-4CFB-9ACC-388580247DDA}" type="presParOf" srcId="{B3C10FE8-5472-4446-96E0-55AC9B81D992}" destId="{B477FB79-F4B6-4FA7-AC2E-51D5878678A5}" srcOrd="2" destOrd="0" presId="urn:microsoft.com/office/officeart/2005/8/layout/hierarchy1"/>
    <dgm:cxn modelId="{DD0B909A-4727-40FA-8253-93F720C8BF03}" type="presParOf" srcId="{B3C10FE8-5472-4446-96E0-55AC9B81D992}" destId="{A7A543E2-64D6-41A8-BF32-115A68C76CE0}" srcOrd="3" destOrd="0" presId="urn:microsoft.com/office/officeart/2005/8/layout/hierarchy1"/>
    <dgm:cxn modelId="{C4337327-6D56-4234-9210-D8FBC594FF4F}" type="presParOf" srcId="{A7A543E2-64D6-41A8-BF32-115A68C76CE0}" destId="{E5A9F36B-5B88-4AF0-8919-5CF6169E8B2C}" srcOrd="0" destOrd="0" presId="urn:microsoft.com/office/officeart/2005/8/layout/hierarchy1"/>
    <dgm:cxn modelId="{166F167A-B34E-41D6-9924-829561B96CBD}" type="presParOf" srcId="{E5A9F36B-5B88-4AF0-8919-5CF6169E8B2C}" destId="{072E913C-6CB4-4C8E-A78B-A59202B3CE7D}" srcOrd="0" destOrd="0" presId="urn:microsoft.com/office/officeart/2005/8/layout/hierarchy1"/>
    <dgm:cxn modelId="{FB12A1AB-2B83-433C-828E-ED8EF3EF3AB5}" type="presParOf" srcId="{E5A9F36B-5B88-4AF0-8919-5CF6169E8B2C}" destId="{6545BC76-C74D-46B4-A18C-8413F52DB780}" srcOrd="1" destOrd="0" presId="urn:microsoft.com/office/officeart/2005/8/layout/hierarchy1"/>
    <dgm:cxn modelId="{742E187E-0996-4D38-9E5E-806612A88706}" type="presParOf" srcId="{A7A543E2-64D6-41A8-BF32-115A68C76CE0}" destId="{13E8D1C0-BB79-4687-AE68-4D25CD272C99}" srcOrd="1" destOrd="0" presId="urn:microsoft.com/office/officeart/2005/8/layout/hierarchy1"/>
    <dgm:cxn modelId="{43BE841B-AE3D-41F4-95C1-9D7324E9B041}" type="presParOf" srcId="{13E8D1C0-BB79-4687-AE68-4D25CD272C99}" destId="{9A372521-C853-43AB-9344-B067D756F8E9}" srcOrd="0" destOrd="0" presId="urn:microsoft.com/office/officeart/2005/8/layout/hierarchy1"/>
    <dgm:cxn modelId="{0B6D313A-C216-4229-B59C-5B13A3E61B38}" type="presParOf" srcId="{13E8D1C0-BB79-4687-AE68-4D25CD272C99}" destId="{A64D7EE4-BB8C-4028-BD2F-18BBE8706C9B}" srcOrd="1" destOrd="0" presId="urn:microsoft.com/office/officeart/2005/8/layout/hierarchy1"/>
    <dgm:cxn modelId="{B19E5ABC-E8F7-4665-8369-54EDC779F346}" type="presParOf" srcId="{A64D7EE4-BB8C-4028-BD2F-18BBE8706C9B}" destId="{70CE133C-2E0F-4444-9F6E-EE2215E01620}" srcOrd="0" destOrd="0" presId="urn:microsoft.com/office/officeart/2005/8/layout/hierarchy1"/>
    <dgm:cxn modelId="{BA2C247F-B5BA-4CAB-BA3B-DE4DA6DEE988}" type="presParOf" srcId="{70CE133C-2E0F-4444-9F6E-EE2215E01620}" destId="{8C9542AC-C41E-4AFF-871A-67871B33C4E1}" srcOrd="0" destOrd="0" presId="urn:microsoft.com/office/officeart/2005/8/layout/hierarchy1"/>
    <dgm:cxn modelId="{35564269-32C0-4F77-918D-32BB1BA3EA98}" type="presParOf" srcId="{70CE133C-2E0F-4444-9F6E-EE2215E01620}" destId="{9BFD56EC-1111-4939-AF7D-7D48A935951F}" srcOrd="1" destOrd="0" presId="urn:microsoft.com/office/officeart/2005/8/layout/hierarchy1"/>
    <dgm:cxn modelId="{F701E90F-A625-4376-B7F4-32F97C6DE0BC}" type="presParOf" srcId="{A64D7EE4-BB8C-4028-BD2F-18BBE8706C9B}" destId="{063E39B3-9135-40CC-8907-49B75D4B713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5F1888-0AE2-4FDA-8B88-360BFEF5AF5C}" type="doc">
      <dgm:prSet loTypeId="urn:microsoft.com/office/officeart/2005/8/layout/radial3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F066F59-A24A-4EFF-BA9C-336605D078BD}">
      <dgm:prSet phldrT="[Text]"/>
      <dgm:spPr/>
      <dgm:t>
        <a:bodyPr/>
        <a:lstStyle/>
        <a:p>
          <a:r>
            <a:rPr lang="cs-CZ" dirty="0" smtClean="0"/>
            <a:t>vajíčko</a:t>
          </a:r>
          <a:endParaRPr lang="cs-CZ" dirty="0"/>
        </a:p>
      </dgm:t>
    </dgm:pt>
    <dgm:pt modelId="{0A7F2E87-0659-4B8F-87D9-2DC945D6423F}" type="parTrans" cxnId="{6EFD8565-FA5D-47FB-82BE-C601346B86B6}">
      <dgm:prSet/>
      <dgm:spPr/>
      <dgm:t>
        <a:bodyPr/>
        <a:lstStyle/>
        <a:p>
          <a:endParaRPr lang="cs-CZ"/>
        </a:p>
      </dgm:t>
    </dgm:pt>
    <dgm:pt modelId="{8C7CE978-F28C-4C23-A9BC-0ACCC10C0EC2}" type="sibTrans" cxnId="{6EFD8565-FA5D-47FB-82BE-C601346B86B6}">
      <dgm:prSet/>
      <dgm:spPr/>
      <dgm:t>
        <a:bodyPr/>
        <a:lstStyle/>
        <a:p>
          <a:endParaRPr lang="cs-CZ"/>
        </a:p>
      </dgm:t>
    </dgm:pt>
    <dgm:pt modelId="{0BBB713D-C588-4DC0-8B85-C72EEFACF40F}">
      <dgm:prSet phldrT="[Text]"/>
      <dgm:spPr/>
      <dgm:t>
        <a:bodyPr/>
        <a:lstStyle/>
        <a:p>
          <a:r>
            <a:rPr lang="cs-CZ" dirty="0" smtClean="0"/>
            <a:t>Ženská pohlavní buňka</a:t>
          </a:r>
          <a:endParaRPr lang="cs-CZ" dirty="0"/>
        </a:p>
      </dgm:t>
    </dgm:pt>
    <dgm:pt modelId="{A24E07FB-97C3-442E-B392-965EA8C475C4}" type="parTrans" cxnId="{E0502EF6-30FD-4F97-AC78-4953A8D8F611}">
      <dgm:prSet/>
      <dgm:spPr/>
      <dgm:t>
        <a:bodyPr/>
        <a:lstStyle/>
        <a:p>
          <a:endParaRPr lang="cs-CZ"/>
        </a:p>
      </dgm:t>
    </dgm:pt>
    <dgm:pt modelId="{D73A9C2E-9897-4187-B3EA-71FFB6F3BDF8}" type="sibTrans" cxnId="{E0502EF6-30FD-4F97-AC78-4953A8D8F611}">
      <dgm:prSet/>
      <dgm:spPr/>
      <dgm:t>
        <a:bodyPr/>
        <a:lstStyle/>
        <a:p>
          <a:endParaRPr lang="cs-CZ"/>
        </a:p>
      </dgm:t>
    </dgm:pt>
    <dgm:pt modelId="{C69492C6-D886-4270-9B4E-D184C5A56887}">
      <dgm:prSet phldrT="[Text]"/>
      <dgm:spPr/>
      <dgm:t>
        <a:bodyPr/>
        <a:lstStyle/>
        <a:p>
          <a:r>
            <a:rPr lang="cs-CZ" dirty="0" smtClean="0"/>
            <a:t>23 chromozómů</a:t>
          </a:r>
          <a:endParaRPr lang="cs-CZ" dirty="0"/>
        </a:p>
      </dgm:t>
    </dgm:pt>
    <dgm:pt modelId="{81F56420-3613-44C6-B71D-CC7593FC8C30}" type="parTrans" cxnId="{52D1C066-939C-4275-BDB1-57A2ABEA6019}">
      <dgm:prSet/>
      <dgm:spPr/>
      <dgm:t>
        <a:bodyPr/>
        <a:lstStyle/>
        <a:p>
          <a:endParaRPr lang="cs-CZ"/>
        </a:p>
      </dgm:t>
    </dgm:pt>
    <dgm:pt modelId="{128BAEBB-09A4-44A5-B353-56C7B1451D1D}" type="sibTrans" cxnId="{52D1C066-939C-4275-BDB1-57A2ABEA6019}">
      <dgm:prSet/>
      <dgm:spPr/>
      <dgm:t>
        <a:bodyPr/>
        <a:lstStyle/>
        <a:p>
          <a:endParaRPr lang="cs-CZ"/>
        </a:p>
      </dgm:t>
    </dgm:pt>
    <dgm:pt modelId="{4CBA3720-0023-4D31-948B-C5ADEB084AC8}">
      <dgm:prSet phldrT="[Text]"/>
      <dgm:spPr/>
      <dgm:t>
        <a:bodyPr/>
        <a:lstStyle/>
        <a:p>
          <a:r>
            <a:rPr lang="cs-CZ" dirty="0" smtClean="0"/>
            <a:t>Dědičná informace od matky</a:t>
          </a:r>
          <a:endParaRPr lang="cs-CZ" dirty="0"/>
        </a:p>
      </dgm:t>
    </dgm:pt>
    <dgm:pt modelId="{5BC0C17A-B095-4C69-88A2-9300118ADD7D}" type="parTrans" cxnId="{4127DFFD-CD27-4DED-A781-52AA7E0FCE16}">
      <dgm:prSet/>
      <dgm:spPr/>
      <dgm:t>
        <a:bodyPr/>
        <a:lstStyle/>
        <a:p>
          <a:endParaRPr lang="cs-CZ"/>
        </a:p>
      </dgm:t>
    </dgm:pt>
    <dgm:pt modelId="{F75E62F8-3D82-4329-B575-81D02C11FF0F}" type="sibTrans" cxnId="{4127DFFD-CD27-4DED-A781-52AA7E0FCE16}">
      <dgm:prSet/>
      <dgm:spPr/>
      <dgm:t>
        <a:bodyPr/>
        <a:lstStyle/>
        <a:p>
          <a:endParaRPr lang="cs-CZ"/>
        </a:p>
      </dgm:t>
    </dgm:pt>
    <dgm:pt modelId="{23946089-F817-4DEA-A0F7-170611A18201}">
      <dgm:prSet phldrT="[Text]"/>
      <dgm:spPr/>
      <dgm:t>
        <a:bodyPr/>
        <a:lstStyle/>
        <a:p>
          <a:r>
            <a:rPr lang="cs-CZ" dirty="0" smtClean="0"/>
            <a:t>Uvolňuje se z vaječníků</a:t>
          </a:r>
          <a:endParaRPr lang="cs-CZ" dirty="0"/>
        </a:p>
      </dgm:t>
    </dgm:pt>
    <dgm:pt modelId="{0832BD74-AB70-4C88-9B17-38814E2271B0}" type="parTrans" cxnId="{B16CA2AB-8970-4675-AFEF-BC692CEFDE5F}">
      <dgm:prSet/>
      <dgm:spPr/>
      <dgm:t>
        <a:bodyPr/>
        <a:lstStyle/>
        <a:p>
          <a:endParaRPr lang="cs-CZ"/>
        </a:p>
      </dgm:t>
    </dgm:pt>
    <dgm:pt modelId="{381A809F-D78A-4792-8D4C-EBCFCC043FD6}" type="sibTrans" cxnId="{B16CA2AB-8970-4675-AFEF-BC692CEFDE5F}">
      <dgm:prSet/>
      <dgm:spPr/>
      <dgm:t>
        <a:bodyPr/>
        <a:lstStyle/>
        <a:p>
          <a:endParaRPr lang="cs-CZ"/>
        </a:p>
      </dgm:t>
    </dgm:pt>
    <dgm:pt modelId="{D1209ED6-CD6A-4267-9CBC-A7806B01531B}" type="pres">
      <dgm:prSet presAssocID="{115F1888-0AE2-4FDA-8B88-360BFEF5AF5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D20F16B-478B-4DF5-BA23-8E8883D7691D}" type="pres">
      <dgm:prSet presAssocID="{115F1888-0AE2-4FDA-8B88-360BFEF5AF5C}" presName="radial" presStyleCnt="0">
        <dgm:presLayoutVars>
          <dgm:animLvl val="ctr"/>
        </dgm:presLayoutVars>
      </dgm:prSet>
      <dgm:spPr/>
    </dgm:pt>
    <dgm:pt modelId="{557A39B3-AD6E-4E25-9243-4E03D1568DCF}" type="pres">
      <dgm:prSet presAssocID="{4F066F59-A24A-4EFF-BA9C-336605D078BD}" presName="centerShape" presStyleLbl="vennNode1" presStyleIdx="0" presStyleCnt="5" custScaleX="70275" custScaleY="63887" custLinFactNeighborX="748" custLinFactNeighborY="-318"/>
      <dgm:spPr/>
      <dgm:t>
        <a:bodyPr/>
        <a:lstStyle/>
        <a:p>
          <a:endParaRPr lang="cs-CZ"/>
        </a:p>
      </dgm:t>
    </dgm:pt>
    <dgm:pt modelId="{F17C1255-0792-41C7-95E5-82C6A6582AB2}" type="pres">
      <dgm:prSet presAssocID="{0BBB713D-C588-4DC0-8B85-C72EEFACF40F}" presName="node" presStyleLbl="vennNode1" presStyleIdx="1" presStyleCnt="5" custScaleX="127773" custScaleY="15827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D847FD-5525-4088-A746-70A4CD7FEA70}" type="pres">
      <dgm:prSet presAssocID="{C69492C6-D886-4270-9B4E-D184C5A56887}" presName="node" presStyleLbl="vennNode1" presStyleIdx="2" presStyleCnt="5" custScaleX="135604" custScaleY="1625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9938F9-7109-4ADA-8C3D-E5B298780C68}" type="pres">
      <dgm:prSet presAssocID="{4CBA3720-0023-4D31-948B-C5ADEB084AC8}" presName="node" presStyleLbl="vennNode1" presStyleIdx="3" presStyleCnt="5" custScaleX="120020" custScaleY="15757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811061-70DC-4DD3-9657-E9A12793350B}" type="pres">
      <dgm:prSet presAssocID="{23946089-F817-4DEA-A0F7-170611A18201}" presName="node" presStyleLbl="vennNode1" presStyleIdx="4" presStyleCnt="5" custScaleX="138038" custScaleY="1657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502EF6-30FD-4F97-AC78-4953A8D8F611}" srcId="{4F066F59-A24A-4EFF-BA9C-336605D078BD}" destId="{0BBB713D-C588-4DC0-8B85-C72EEFACF40F}" srcOrd="0" destOrd="0" parTransId="{A24E07FB-97C3-442E-B392-965EA8C475C4}" sibTransId="{D73A9C2E-9897-4187-B3EA-71FFB6F3BDF8}"/>
    <dgm:cxn modelId="{074064D4-B0C4-4A66-AEDD-66F0599508AF}" type="presOf" srcId="{115F1888-0AE2-4FDA-8B88-360BFEF5AF5C}" destId="{D1209ED6-CD6A-4267-9CBC-A7806B01531B}" srcOrd="0" destOrd="0" presId="urn:microsoft.com/office/officeart/2005/8/layout/radial3"/>
    <dgm:cxn modelId="{B16CA2AB-8970-4675-AFEF-BC692CEFDE5F}" srcId="{4F066F59-A24A-4EFF-BA9C-336605D078BD}" destId="{23946089-F817-4DEA-A0F7-170611A18201}" srcOrd="3" destOrd="0" parTransId="{0832BD74-AB70-4C88-9B17-38814E2271B0}" sibTransId="{381A809F-D78A-4792-8D4C-EBCFCC043FD6}"/>
    <dgm:cxn modelId="{52D1C066-939C-4275-BDB1-57A2ABEA6019}" srcId="{4F066F59-A24A-4EFF-BA9C-336605D078BD}" destId="{C69492C6-D886-4270-9B4E-D184C5A56887}" srcOrd="1" destOrd="0" parTransId="{81F56420-3613-44C6-B71D-CC7593FC8C30}" sibTransId="{128BAEBB-09A4-44A5-B353-56C7B1451D1D}"/>
    <dgm:cxn modelId="{9AAA6658-C2A1-44A7-90FD-E0BF21699F54}" type="presOf" srcId="{0BBB713D-C588-4DC0-8B85-C72EEFACF40F}" destId="{F17C1255-0792-41C7-95E5-82C6A6582AB2}" srcOrd="0" destOrd="0" presId="urn:microsoft.com/office/officeart/2005/8/layout/radial3"/>
    <dgm:cxn modelId="{A1299399-A6DD-411C-A4AC-1E9396804D93}" type="presOf" srcId="{23946089-F817-4DEA-A0F7-170611A18201}" destId="{C0811061-70DC-4DD3-9657-E9A12793350B}" srcOrd="0" destOrd="0" presId="urn:microsoft.com/office/officeart/2005/8/layout/radial3"/>
    <dgm:cxn modelId="{2DD1F0BF-843D-4D73-BC50-9F863ACF9B0E}" type="presOf" srcId="{C69492C6-D886-4270-9B4E-D184C5A56887}" destId="{91D847FD-5525-4088-A746-70A4CD7FEA70}" srcOrd="0" destOrd="0" presId="urn:microsoft.com/office/officeart/2005/8/layout/radial3"/>
    <dgm:cxn modelId="{6EFD8565-FA5D-47FB-82BE-C601346B86B6}" srcId="{115F1888-0AE2-4FDA-8B88-360BFEF5AF5C}" destId="{4F066F59-A24A-4EFF-BA9C-336605D078BD}" srcOrd="0" destOrd="0" parTransId="{0A7F2E87-0659-4B8F-87D9-2DC945D6423F}" sibTransId="{8C7CE978-F28C-4C23-A9BC-0ACCC10C0EC2}"/>
    <dgm:cxn modelId="{F14CD0A7-3C43-4966-877D-3DD919B9D919}" type="presOf" srcId="{4CBA3720-0023-4D31-948B-C5ADEB084AC8}" destId="{9F9938F9-7109-4ADA-8C3D-E5B298780C68}" srcOrd="0" destOrd="0" presId="urn:microsoft.com/office/officeart/2005/8/layout/radial3"/>
    <dgm:cxn modelId="{4127DFFD-CD27-4DED-A781-52AA7E0FCE16}" srcId="{4F066F59-A24A-4EFF-BA9C-336605D078BD}" destId="{4CBA3720-0023-4D31-948B-C5ADEB084AC8}" srcOrd="2" destOrd="0" parTransId="{5BC0C17A-B095-4C69-88A2-9300118ADD7D}" sibTransId="{F75E62F8-3D82-4329-B575-81D02C11FF0F}"/>
    <dgm:cxn modelId="{5875347E-9BC1-4E5C-81AB-99DB6B9CA44F}" type="presOf" srcId="{4F066F59-A24A-4EFF-BA9C-336605D078BD}" destId="{557A39B3-AD6E-4E25-9243-4E03D1568DCF}" srcOrd="0" destOrd="0" presId="urn:microsoft.com/office/officeart/2005/8/layout/radial3"/>
    <dgm:cxn modelId="{56EE0299-61F9-442E-A4E9-5119BFE8E6CA}" type="presParOf" srcId="{D1209ED6-CD6A-4267-9CBC-A7806B01531B}" destId="{7D20F16B-478B-4DF5-BA23-8E8883D7691D}" srcOrd="0" destOrd="0" presId="urn:microsoft.com/office/officeart/2005/8/layout/radial3"/>
    <dgm:cxn modelId="{95249309-E95E-49C6-B2C0-7768DF056971}" type="presParOf" srcId="{7D20F16B-478B-4DF5-BA23-8E8883D7691D}" destId="{557A39B3-AD6E-4E25-9243-4E03D1568DCF}" srcOrd="0" destOrd="0" presId="urn:microsoft.com/office/officeart/2005/8/layout/radial3"/>
    <dgm:cxn modelId="{7510C2B8-3DC4-4193-9165-B6AC92EFA53F}" type="presParOf" srcId="{7D20F16B-478B-4DF5-BA23-8E8883D7691D}" destId="{F17C1255-0792-41C7-95E5-82C6A6582AB2}" srcOrd="1" destOrd="0" presId="urn:microsoft.com/office/officeart/2005/8/layout/radial3"/>
    <dgm:cxn modelId="{5C8889EB-1C72-4557-8DF8-EC78C4851341}" type="presParOf" srcId="{7D20F16B-478B-4DF5-BA23-8E8883D7691D}" destId="{91D847FD-5525-4088-A746-70A4CD7FEA70}" srcOrd="2" destOrd="0" presId="urn:microsoft.com/office/officeart/2005/8/layout/radial3"/>
    <dgm:cxn modelId="{F7FE027C-B3FB-4B73-BEA1-3BCE732713B8}" type="presParOf" srcId="{7D20F16B-478B-4DF5-BA23-8E8883D7691D}" destId="{9F9938F9-7109-4ADA-8C3D-E5B298780C68}" srcOrd="3" destOrd="0" presId="urn:microsoft.com/office/officeart/2005/8/layout/radial3"/>
    <dgm:cxn modelId="{5188AA3A-9E2A-4340-9195-E07329548F5A}" type="presParOf" srcId="{7D20F16B-478B-4DF5-BA23-8E8883D7691D}" destId="{C0811061-70DC-4DD3-9657-E9A12793350B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5F1888-0AE2-4FDA-8B88-360BFEF5AF5C}" type="doc">
      <dgm:prSet loTypeId="urn:microsoft.com/office/officeart/2005/8/layout/radial3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F066F59-A24A-4EFF-BA9C-336605D078BD}">
      <dgm:prSet phldrT="[Text]"/>
      <dgm:spPr/>
      <dgm:t>
        <a:bodyPr/>
        <a:lstStyle/>
        <a:p>
          <a:r>
            <a:rPr lang="cs-CZ" dirty="0" smtClean="0"/>
            <a:t>spermie</a:t>
          </a:r>
          <a:endParaRPr lang="cs-CZ" dirty="0"/>
        </a:p>
      </dgm:t>
    </dgm:pt>
    <dgm:pt modelId="{0A7F2E87-0659-4B8F-87D9-2DC945D6423F}" type="parTrans" cxnId="{6EFD8565-FA5D-47FB-82BE-C601346B86B6}">
      <dgm:prSet/>
      <dgm:spPr/>
      <dgm:t>
        <a:bodyPr/>
        <a:lstStyle/>
        <a:p>
          <a:endParaRPr lang="cs-CZ"/>
        </a:p>
      </dgm:t>
    </dgm:pt>
    <dgm:pt modelId="{8C7CE978-F28C-4C23-A9BC-0ACCC10C0EC2}" type="sibTrans" cxnId="{6EFD8565-FA5D-47FB-82BE-C601346B86B6}">
      <dgm:prSet/>
      <dgm:spPr/>
      <dgm:t>
        <a:bodyPr/>
        <a:lstStyle/>
        <a:p>
          <a:endParaRPr lang="cs-CZ"/>
        </a:p>
      </dgm:t>
    </dgm:pt>
    <dgm:pt modelId="{0BBB713D-C588-4DC0-8B85-C72EEFACF40F}">
      <dgm:prSet phldrT="[Text]"/>
      <dgm:spPr/>
      <dgm:t>
        <a:bodyPr/>
        <a:lstStyle/>
        <a:p>
          <a:r>
            <a:rPr lang="cs-CZ" dirty="0" smtClean="0"/>
            <a:t>Mužská pohlavní buňka</a:t>
          </a:r>
          <a:endParaRPr lang="cs-CZ" dirty="0"/>
        </a:p>
      </dgm:t>
    </dgm:pt>
    <dgm:pt modelId="{A24E07FB-97C3-442E-B392-965EA8C475C4}" type="parTrans" cxnId="{E0502EF6-30FD-4F97-AC78-4953A8D8F611}">
      <dgm:prSet/>
      <dgm:spPr/>
      <dgm:t>
        <a:bodyPr/>
        <a:lstStyle/>
        <a:p>
          <a:endParaRPr lang="cs-CZ"/>
        </a:p>
      </dgm:t>
    </dgm:pt>
    <dgm:pt modelId="{D73A9C2E-9897-4187-B3EA-71FFB6F3BDF8}" type="sibTrans" cxnId="{E0502EF6-30FD-4F97-AC78-4953A8D8F611}">
      <dgm:prSet/>
      <dgm:spPr/>
      <dgm:t>
        <a:bodyPr/>
        <a:lstStyle/>
        <a:p>
          <a:endParaRPr lang="cs-CZ"/>
        </a:p>
      </dgm:t>
    </dgm:pt>
    <dgm:pt modelId="{C69492C6-D886-4270-9B4E-D184C5A56887}">
      <dgm:prSet phldrT="[Text]"/>
      <dgm:spPr/>
      <dgm:t>
        <a:bodyPr/>
        <a:lstStyle/>
        <a:p>
          <a:r>
            <a:rPr lang="cs-CZ" dirty="0" smtClean="0"/>
            <a:t>23 chromozómů</a:t>
          </a:r>
          <a:endParaRPr lang="cs-CZ" dirty="0"/>
        </a:p>
      </dgm:t>
    </dgm:pt>
    <dgm:pt modelId="{81F56420-3613-44C6-B71D-CC7593FC8C30}" type="parTrans" cxnId="{52D1C066-939C-4275-BDB1-57A2ABEA6019}">
      <dgm:prSet/>
      <dgm:spPr/>
      <dgm:t>
        <a:bodyPr/>
        <a:lstStyle/>
        <a:p>
          <a:endParaRPr lang="cs-CZ"/>
        </a:p>
      </dgm:t>
    </dgm:pt>
    <dgm:pt modelId="{128BAEBB-09A4-44A5-B353-56C7B1451D1D}" type="sibTrans" cxnId="{52D1C066-939C-4275-BDB1-57A2ABEA6019}">
      <dgm:prSet/>
      <dgm:spPr/>
      <dgm:t>
        <a:bodyPr/>
        <a:lstStyle/>
        <a:p>
          <a:endParaRPr lang="cs-CZ"/>
        </a:p>
      </dgm:t>
    </dgm:pt>
    <dgm:pt modelId="{4CBA3720-0023-4D31-948B-C5ADEB084AC8}">
      <dgm:prSet phldrT="[Text]"/>
      <dgm:spPr/>
      <dgm:t>
        <a:bodyPr/>
        <a:lstStyle/>
        <a:p>
          <a:r>
            <a:rPr lang="cs-CZ" dirty="0" smtClean="0"/>
            <a:t>Dědičná informace od otce</a:t>
          </a:r>
          <a:endParaRPr lang="cs-CZ" dirty="0"/>
        </a:p>
      </dgm:t>
    </dgm:pt>
    <dgm:pt modelId="{5BC0C17A-B095-4C69-88A2-9300118ADD7D}" type="parTrans" cxnId="{4127DFFD-CD27-4DED-A781-52AA7E0FCE16}">
      <dgm:prSet/>
      <dgm:spPr/>
      <dgm:t>
        <a:bodyPr/>
        <a:lstStyle/>
        <a:p>
          <a:endParaRPr lang="cs-CZ"/>
        </a:p>
      </dgm:t>
    </dgm:pt>
    <dgm:pt modelId="{F75E62F8-3D82-4329-B575-81D02C11FF0F}" type="sibTrans" cxnId="{4127DFFD-CD27-4DED-A781-52AA7E0FCE16}">
      <dgm:prSet/>
      <dgm:spPr/>
      <dgm:t>
        <a:bodyPr/>
        <a:lstStyle/>
        <a:p>
          <a:endParaRPr lang="cs-CZ"/>
        </a:p>
      </dgm:t>
    </dgm:pt>
    <dgm:pt modelId="{23946089-F817-4DEA-A0F7-170611A18201}">
      <dgm:prSet phldrT="[Text]"/>
      <dgm:spPr/>
      <dgm:t>
        <a:bodyPr/>
        <a:lstStyle/>
        <a:p>
          <a:r>
            <a:rPr lang="cs-CZ" dirty="0" smtClean="0"/>
            <a:t>Vzniká ve varlatech</a:t>
          </a:r>
          <a:endParaRPr lang="cs-CZ" dirty="0"/>
        </a:p>
      </dgm:t>
    </dgm:pt>
    <dgm:pt modelId="{0832BD74-AB70-4C88-9B17-38814E2271B0}" type="parTrans" cxnId="{B16CA2AB-8970-4675-AFEF-BC692CEFDE5F}">
      <dgm:prSet/>
      <dgm:spPr/>
      <dgm:t>
        <a:bodyPr/>
        <a:lstStyle/>
        <a:p>
          <a:endParaRPr lang="cs-CZ"/>
        </a:p>
      </dgm:t>
    </dgm:pt>
    <dgm:pt modelId="{381A809F-D78A-4792-8D4C-EBCFCC043FD6}" type="sibTrans" cxnId="{B16CA2AB-8970-4675-AFEF-BC692CEFDE5F}">
      <dgm:prSet/>
      <dgm:spPr/>
      <dgm:t>
        <a:bodyPr/>
        <a:lstStyle/>
        <a:p>
          <a:endParaRPr lang="cs-CZ"/>
        </a:p>
      </dgm:t>
    </dgm:pt>
    <dgm:pt modelId="{D1209ED6-CD6A-4267-9CBC-A7806B01531B}" type="pres">
      <dgm:prSet presAssocID="{115F1888-0AE2-4FDA-8B88-360BFEF5AF5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D20F16B-478B-4DF5-BA23-8E8883D7691D}" type="pres">
      <dgm:prSet presAssocID="{115F1888-0AE2-4FDA-8B88-360BFEF5AF5C}" presName="radial" presStyleCnt="0">
        <dgm:presLayoutVars>
          <dgm:animLvl val="ctr"/>
        </dgm:presLayoutVars>
      </dgm:prSet>
      <dgm:spPr/>
    </dgm:pt>
    <dgm:pt modelId="{557A39B3-AD6E-4E25-9243-4E03D1568DCF}" type="pres">
      <dgm:prSet presAssocID="{4F066F59-A24A-4EFF-BA9C-336605D078BD}" presName="centerShape" presStyleLbl="vennNode1" presStyleIdx="0" presStyleCnt="5" custScaleX="70275" custScaleY="63887" custLinFactNeighborX="748" custLinFactNeighborY="-318"/>
      <dgm:spPr/>
      <dgm:t>
        <a:bodyPr/>
        <a:lstStyle/>
        <a:p>
          <a:endParaRPr lang="cs-CZ"/>
        </a:p>
      </dgm:t>
    </dgm:pt>
    <dgm:pt modelId="{F17C1255-0792-41C7-95E5-82C6A6582AB2}" type="pres">
      <dgm:prSet presAssocID="{0BBB713D-C588-4DC0-8B85-C72EEFACF40F}" presName="node" presStyleLbl="vennNode1" presStyleIdx="1" presStyleCnt="5" custScaleX="127773" custScaleY="15827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D847FD-5525-4088-A746-70A4CD7FEA70}" type="pres">
      <dgm:prSet presAssocID="{C69492C6-D886-4270-9B4E-D184C5A56887}" presName="node" presStyleLbl="vennNode1" presStyleIdx="2" presStyleCnt="5" custScaleX="135604" custScaleY="1625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9938F9-7109-4ADA-8C3D-E5B298780C68}" type="pres">
      <dgm:prSet presAssocID="{4CBA3720-0023-4D31-948B-C5ADEB084AC8}" presName="node" presStyleLbl="vennNode1" presStyleIdx="3" presStyleCnt="5" custScaleX="120020" custScaleY="15757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811061-70DC-4DD3-9657-E9A12793350B}" type="pres">
      <dgm:prSet presAssocID="{23946089-F817-4DEA-A0F7-170611A18201}" presName="node" presStyleLbl="vennNode1" presStyleIdx="4" presStyleCnt="5" custScaleX="138038" custScaleY="1657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502EF6-30FD-4F97-AC78-4953A8D8F611}" srcId="{4F066F59-A24A-4EFF-BA9C-336605D078BD}" destId="{0BBB713D-C588-4DC0-8B85-C72EEFACF40F}" srcOrd="0" destOrd="0" parTransId="{A24E07FB-97C3-442E-B392-965EA8C475C4}" sibTransId="{D73A9C2E-9897-4187-B3EA-71FFB6F3BDF8}"/>
    <dgm:cxn modelId="{D2C4807D-EC4F-4817-A3F5-DE0F3DE2606E}" type="presOf" srcId="{4F066F59-A24A-4EFF-BA9C-336605D078BD}" destId="{557A39B3-AD6E-4E25-9243-4E03D1568DCF}" srcOrd="0" destOrd="0" presId="urn:microsoft.com/office/officeart/2005/8/layout/radial3"/>
    <dgm:cxn modelId="{E9597225-8121-4780-8F95-47830FD1801E}" type="presOf" srcId="{C69492C6-D886-4270-9B4E-D184C5A56887}" destId="{91D847FD-5525-4088-A746-70A4CD7FEA70}" srcOrd="0" destOrd="0" presId="urn:microsoft.com/office/officeart/2005/8/layout/radial3"/>
    <dgm:cxn modelId="{B16CA2AB-8970-4675-AFEF-BC692CEFDE5F}" srcId="{4F066F59-A24A-4EFF-BA9C-336605D078BD}" destId="{23946089-F817-4DEA-A0F7-170611A18201}" srcOrd="3" destOrd="0" parTransId="{0832BD74-AB70-4C88-9B17-38814E2271B0}" sibTransId="{381A809F-D78A-4792-8D4C-EBCFCC043FD6}"/>
    <dgm:cxn modelId="{52D1C066-939C-4275-BDB1-57A2ABEA6019}" srcId="{4F066F59-A24A-4EFF-BA9C-336605D078BD}" destId="{C69492C6-D886-4270-9B4E-D184C5A56887}" srcOrd="1" destOrd="0" parTransId="{81F56420-3613-44C6-B71D-CC7593FC8C30}" sibTransId="{128BAEBB-09A4-44A5-B353-56C7B1451D1D}"/>
    <dgm:cxn modelId="{A3DD8CF6-90D5-4527-89D5-49DE2A784E50}" type="presOf" srcId="{4CBA3720-0023-4D31-948B-C5ADEB084AC8}" destId="{9F9938F9-7109-4ADA-8C3D-E5B298780C68}" srcOrd="0" destOrd="0" presId="urn:microsoft.com/office/officeart/2005/8/layout/radial3"/>
    <dgm:cxn modelId="{6EFD8565-FA5D-47FB-82BE-C601346B86B6}" srcId="{115F1888-0AE2-4FDA-8B88-360BFEF5AF5C}" destId="{4F066F59-A24A-4EFF-BA9C-336605D078BD}" srcOrd="0" destOrd="0" parTransId="{0A7F2E87-0659-4B8F-87D9-2DC945D6423F}" sibTransId="{8C7CE978-F28C-4C23-A9BC-0ACCC10C0EC2}"/>
    <dgm:cxn modelId="{70F24634-4A86-45B6-ABC6-C68F875A7548}" type="presOf" srcId="{0BBB713D-C588-4DC0-8B85-C72EEFACF40F}" destId="{F17C1255-0792-41C7-95E5-82C6A6582AB2}" srcOrd="0" destOrd="0" presId="urn:microsoft.com/office/officeart/2005/8/layout/radial3"/>
    <dgm:cxn modelId="{4127DFFD-CD27-4DED-A781-52AA7E0FCE16}" srcId="{4F066F59-A24A-4EFF-BA9C-336605D078BD}" destId="{4CBA3720-0023-4D31-948B-C5ADEB084AC8}" srcOrd="2" destOrd="0" parTransId="{5BC0C17A-B095-4C69-88A2-9300118ADD7D}" sibTransId="{F75E62F8-3D82-4329-B575-81D02C11FF0F}"/>
    <dgm:cxn modelId="{00DFFFDD-2FC8-4520-8DD9-962D07A0EB40}" type="presOf" srcId="{115F1888-0AE2-4FDA-8B88-360BFEF5AF5C}" destId="{D1209ED6-CD6A-4267-9CBC-A7806B01531B}" srcOrd="0" destOrd="0" presId="urn:microsoft.com/office/officeart/2005/8/layout/radial3"/>
    <dgm:cxn modelId="{294DE44A-0266-44A1-B683-78735DEFEA86}" type="presOf" srcId="{23946089-F817-4DEA-A0F7-170611A18201}" destId="{C0811061-70DC-4DD3-9657-E9A12793350B}" srcOrd="0" destOrd="0" presId="urn:microsoft.com/office/officeart/2005/8/layout/radial3"/>
    <dgm:cxn modelId="{FA82C4D3-2374-4F5F-B3F6-47461056C2F0}" type="presParOf" srcId="{D1209ED6-CD6A-4267-9CBC-A7806B01531B}" destId="{7D20F16B-478B-4DF5-BA23-8E8883D7691D}" srcOrd="0" destOrd="0" presId="urn:microsoft.com/office/officeart/2005/8/layout/radial3"/>
    <dgm:cxn modelId="{8B061C95-2086-4DAD-950A-29A21B3D8388}" type="presParOf" srcId="{7D20F16B-478B-4DF5-BA23-8E8883D7691D}" destId="{557A39B3-AD6E-4E25-9243-4E03D1568DCF}" srcOrd="0" destOrd="0" presId="urn:microsoft.com/office/officeart/2005/8/layout/radial3"/>
    <dgm:cxn modelId="{D25FAA9A-0A10-483E-82F6-1FDA22B43620}" type="presParOf" srcId="{7D20F16B-478B-4DF5-BA23-8E8883D7691D}" destId="{F17C1255-0792-41C7-95E5-82C6A6582AB2}" srcOrd="1" destOrd="0" presId="urn:microsoft.com/office/officeart/2005/8/layout/radial3"/>
    <dgm:cxn modelId="{1D6422A7-37C5-474F-948E-46CB09B254C9}" type="presParOf" srcId="{7D20F16B-478B-4DF5-BA23-8E8883D7691D}" destId="{91D847FD-5525-4088-A746-70A4CD7FEA70}" srcOrd="2" destOrd="0" presId="urn:microsoft.com/office/officeart/2005/8/layout/radial3"/>
    <dgm:cxn modelId="{D7E39C91-7C47-4998-9C3F-6CC6A1D9453E}" type="presParOf" srcId="{7D20F16B-478B-4DF5-BA23-8E8883D7691D}" destId="{9F9938F9-7109-4ADA-8C3D-E5B298780C68}" srcOrd="3" destOrd="0" presId="urn:microsoft.com/office/officeart/2005/8/layout/radial3"/>
    <dgm:cxn modelId="{21C8C903-8FAE-4978-BCC2-E76BE6AEB52E}" type="presParOf" srcId="{7D20F16B-478B-4DF5-BA23-8E8883D7691D}" destId="{C0811061-70DC-4DD3-9657-E9A12793350B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DC58140-23F4-4342-8BDD-327CA14ACC89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828360-EC7D-473B-BC47-A7D1D9B407DB}">
      <dgm:prSet phldrT="[Text]"/>
      <dgm:spPr/>
      <dgm:t>
        <a:bodyPr/>
        <a:lstStyle/>
        <a:p>
          <a:r>
            <a:rPr lang="cs-CZ" dirty="0" smtClean="0"/>
            <a:t>1. Porodní doba</a:t>
          </a:r>
          <a:endParaRPr lang="cs-CZ" dirty="0"/>
        </a:p>
      </dgm:t>
    </dgm:pt>
    <dgm:pt modelId="{06DD5AE0-D843-41E4-BEE8-550D354999DF}" type="parTrans" cxnId="{F95678A6-7D89-428B-BAC6-5E592438E6C8}">
      <dgm:prSet/>
      <dgm:spPr/>
      <dgm:t>
        <a:bodyPr/>
        <a:lstStyle/>
        <a:p>
          <a:endParaRPr lang="cs-CZ"/>
        </a:p>
      </dgm:t>
    </dgm:pt>
    <dgm:pt modelId="{BB1280E5-41D5-43B7-BC77-ED6B618637D5}" type="sibTrans" cxnId="{F95678A6-7D89-428B-BAC6-5E592438E6C8}">
      <dgm:prSet/>
      <dgm:spPr/>
      <dgm:t>
        <a:bodyPr/>
        <a:lstStyle/>
        <a:p>
          <a:endParaRPr lang="cs-CZ"/>
        </a:p>
      </dgm:t>
    </dgm:pt>
    <dgm:pt modelId="{E19F61CF-F265-4DFC-A11D-39EE015FC38D}">
      <dgm:prSet phldrT="[Text]"/>
      <dgm:spPr/>
      <dgm:t>
        <a:bodyPr/>
        <a:lstStyle/>
        <a:p>
          <a:r>
            <a:rPr lang="cs-CZ" dirty="0" smtClean="0"/>
            <a:t>Pravidelné stahy dělohy</a:t>
          </a:r>
          <a:endParaRPr lang="cs-CZ" dirty="0"/>
        </a:p>
      </dgm:t>
    </dgm:pt>
    <dgm:pt modelId="{7817C23E-AD90-4C11-A29B-09234E919E30}" type="parTrans" cxnId="{375A1851-D982-4E0E-822B-44473F93D705}">
      <dgm:prSet/>
      <dgm:spPr/>
      <dgm:t>
        <a:bodyPr/>
        <a:lstStyle/>
        <a:p>
          <a:endParaRPr lang="cs-CZ"/>
        </a:p>
      </dgm:t>
    </dgm:pt>
    <dgm:pt modelId="{2D8F423C-77B6-49F2-A171-3E93A3E15E02}" type="sibTrans" cxnId="{375A1851-D982-4E0E-822B-44473F93D705}">
      <dgm:prSet/>
      <dgm:spPr/>
      <dgm:t>
        <a:bodyPr/>
        <a:lstStyle/>
        <a:p>
          <a:endParaRPr lang="cs-CZ"/>
        </a:p>
      </dgm:t>
    </dgm:pt>
    <dgm:pt modelId="{8C08805C-0998-48BD-8D1C-1E7566E4E1A8}">
      <dgm:prSet phldrT="[Text]"/>
      <dgm:spPr/>
      <dgm:t>
        <a:bodyPr/>
        <a:lstStyle/>
        <a:p>
          <a:r>
            <a:rPr lang="cs-CZ" dirty="0" smtClean="0"/>
            <a:t>Odtok plodové vody</a:t>
          </a:r>
          <a:endParaRPr lang="cs-CZ" dirty="0"/>
        </a:p>
      </dgm:t>
    </dgm:pt>
    <dgm:pt modelId="{6B605E06-BEAE-494D-BB4A-414ADFD528AA}" type="parTrans" cxnId="{2DF30D53-CAEF-4DBC-8A7F-74B67CD8BA3B}">
      <dgm:prSet/>
      <dgm:spPr/>
      <dgm:t>
        <a:bodyPr/>
        <a:lstStyle/>
        <a:p>
          <a:endParaRPr lang="cs-CZ"/>
        </a:p>
      </dgm:t>
    </dgm:pt>
    <dgm:pt modelId="{5727130F-CEC5-4819-80DC-7D7F70F3723F}" type="sibTrans" cxnId="{2DF30D53-CAEF-4DBC-8A7F-74B67CD8BA3B}">
      <dgm:prSet/>
      <dgm:spPr/>
      <dgm:t>
        <a:bodyPr/>
        <a:lstStyle/>
        <a:p>
          <a:endParaRPr lang="cs-CZ"/>
        </a:p>
      </dgm:t>
    </dgm:pt>
    <dgm:pt modelId="{5FEB95F8-FC94-4FC3-919A-9D9CC985AA9A}">
      <dgm:prSet phldrT="[Text]"/>
      <dgm:spPr/>
      <dgm:t>
        <a:bodyPr/>
        <a:lstStyle/>
        <a:p>
          <a:r>
            <a:rPr lang="cs-CZ" dirty="0" smtClean="0"/>
            <a:t>2. Porodní doba</a:t>
          </a:r>
          <a:endParaRPr lang="cs-CZ" dirty="0"/>
        </a:p>
      </dgm:t>
    </dgm:pt>
    <dgm:pt modelId="{071ED1E0-F82B-46E2-8E49-B11860A11A0E}" type="parTrans" cxnId="{4EFB1766-91DC-4926-BF7E-A58D5FF1AD24}">
      <dgm:prSet/>
      <dgm:spPr/>
      <dgm:t>
        <a:bodyPr/>
        <a:lstStyle/>
        <a:p>
          <a:endParaRPr lang="cs-CZ"/>
        </a:p>
      </dgm:t>
    </dgm:pt>
    <dgm:pt modelId="{72491D47-8F9F-4DB7-A8D8-70C4362E792A}" type="sibTrans" cxnId="{4EFB1766-91DC-4926-BF7E-A58D5FF1AD24}">
      <dgm:prSet/>
      <dgm:spPr/>
      <dgm:t>
        <a:bodyPr/>
        <a:lstStyle/>
        <a:p>
          <a:endParaRPr lang="cs-CZ"/>
        </a:p>
      </dgm:t>
    </dgm:pt>
    <dgm:pt modelId="{F2081355-E195-4259-B9C0-336CEB78CEA9}">
      <dgm:prSet phldrT="[Text]"/>
      <dgm:spPr/>
      <dgm:t>
        <a:bodyPr/>
        <a:lstStyle/>
        <a:p>
          <a:r>
            <a:rPr lang="cs-CZ" dirty="0" smtClean="0"/>
            <a:t>Vlastní porod dítěte</a:t>
          </a:r>
          <a:endParaRPr lang="cs-CZ" dirty="0"/>
        </a:p>
      </dgm:t>
    </dgm:pt>
    <dgm:pt modelId="{2E67E20C-8555-4239-BBA5-4EDD2193867C}" type="parTrans" cxnId="{D8A4454C-354C-48A8-9811-23CD49EC8CB5}">
      <dgm:prSet/>
      <dgm:spPr/>
      <dgm:t>
        <a:bodyPr/>
        <a:lstStyle/>
        <a:p>
          <a:endParaRPr lang="cs-CZ"/>
        </a:p>
      </dgm:t>
    </dgm:pt>
    <dgm:pt modelId="{B05B6C59-DAF5-4F5D-847F-A6FAF66852EE}" type="sibTrans" cxnId="{D8A4454C-354C-48A8-9811-23CD49EC8CB5}">
      <dgm:prSet/>
      <dgm:spPr/>
      <dgm:t>
        <a:bodyPr/>
        <a:lstStyle/>
        <a:p>
          <a:endParaRPr lang="cs-CZ"/>
        </a:p>
      </dgm:t>
    </dgm:pt>
    <dgm:pt modelId="{3E75D9BC-8C1F-4821-A774-5B265A67A182}">
      <dgm:prSet phldrT="[Text]" phldr="1"/>
      <dgm:spPr/>
      <dgm:t>
        <a:bodyPr/>
        <a:lstStyle/>
        <a:p>
          <a:endParaRPr lang="cs-CZ" dirty="0"/>
        </a:p>
      </dgm:t>
    </dgm:pt>
    <dgm:pt modelId="{A2433DBE-632D-4655-BF35-02FBD28A5D80}" type="parTrans" cxnId="{15577E43-262C-4038-A6C0-45E301695258}">
      <dgm:prSet/>
      <dgm:spPr/>
      <dgm:t>
        <a:bodyPr/>
        <a:lstStyle/>
        <a:p>
          <a:endParaRPr lang="cs-CZ"/>
        </a:p>
      </dgm:t>
    </dgm:pt>
    <dgm:pt modelId="{AC4F0468-A1C9-468A-A3B2-446A3FF9D191}" type="sibTrans" cxnId="{15577E43-262C-4038-A6C0-45E301695258}">
      <dgm:prSet/>
      <dgm:spPr/>
      <dgm:t>
        <a:bodyPr/>
        <a:lstStyle/>
        <a:p>
          <a:endParaRPr lang="cs-CZ"/>
        </a:p>
      </dgm:t>
    </dgm:pt>
    <dgm:pt modelId="{82E20AC8-BFD9-4760-B320-339ECF5D3479}">
      <dgm:prSet phldrT="[Text]"/>
      <dgm:spPr/>
      <dgm:t>
        <a:bodyPr/>
        <a:lstStyle/>
        <a:p>
          <a:r>
            <a:rPr lang="cs-CZ" dirty="0" smtClean="0"/>
            <a:t>3. a 4. Porodní doba</a:t>
          </a:r>
          <a:endParaRPr lang="cs-CZ" dirty="0"/>
        </a:p>
      </dgm:t>
    </dgm:pt>
    <dgm:pt modelId="{F22FD897-45C9-4101-A552-C2FB309947A1}" type="parTrans" cxnId="{F1887A86-44AB-4B9C-AC8E-F9365558BCD7}">
      <dgm:prSet/>
      <dgm:spPr/>
      <dgm:t>
        <a:bodyPr/>
        <a:lstStyle/>
        <a:p>
          <a:endParaRPr lang="cs-CZ"/>
        </a:p>
      </dgm:t>
    </dgm:pt>
    <dgm:pt modelId="{7524668F-CFFE-4ABD-88F3-EB0568D931BE}" type="sibTrans" cxnId="{F1887A86-44AB-4B9C-AC8E-F9365558BCD7}">
      <dgm:prSet/>
      <dgm:spPr/>
      <dgm:t>
        <a:bodyPr/>
        <a:lstStyle/>
        <a:p>
          <a:endParaRPr lang="cs-CZ"/>
        </a:p>
      </dgm:t>
    </dgm:pt>
    <dgm:pt modelId="{1DBD374B-E5B6-41A9-A9D4-983C79EFEA66}">
      <dgm:prSet phldrT="[Text]"/>
      <dgm:spPr/>
      <dgm:t>
        <a:bodyPr/>
        <a:lstStyle/>
        <a:p>
          <a:r>
            <a:rPr lang="cs-CZ" dirty="0" smtClean="0"/>
            <a:t>Porod placenty</a:t>
          </a:r>
          <a:endParaRPr lang="cs-CZ" dirty="0"/>
        </a:p>
      </dgm:t>
    </dgm:pt>
    <dgm:pt modelId="{F67E6C73-1BFC-4D02-A3F0-5983F0DDA034}" type="parTrans" cxnId="{01264409-7B67-4948-AE6B-C84CB7E30FBD}">
      <dgm:prSet/>
      <dgm:spPr/>
      <dgm:t>
        <a:bodyPr/>
        <a:lstStyle/>
        <a:p>
          <a:endParaRPr lang="cs-CZ"/>
        </a:p>
      </dgm:t>
    </dgm:pt>
    <dgm:pt modelId="{1537CE2F-6027-4F9B-8366-CBEB837312A2}" type="sibTrans" cxnId="{01264409-7B67-4948-AE6B-C84CB7E30FBD}">
      <dgm:prSet/>
      <dgm:spPr/>
      <dgm:t>
        <a:bodyPr/>
        <a:lstStyle/>
        <a:p>
          <a:endParaRPr lang="cs-CZ"/>
        </a:p>
      </dgm:t>
    </dgm:pt>
    <dgm:pt modelId="{0E8116F8-79E4-4B5E-9EE3-0A27133448C2}">
      <dgm:prSet phldrT="[Text]"/>
      <dgm:spPr/>
      <dgm:t>
        <a:bodyPr/>
        <a:lstStyle/>
        <a:p>
          <a:r>
            <a:rPr lang="cs-CZ" dirty="0" smtClean="0"/>
            <a:t>Smršťování dělohy</a:t>
          </a:r>
          <a:endParaRPr lang="cs-CZ" dirty="0"/>
        </a:p>
      </dgm:t>
    </dgm:pt>
    <dgm:pt modelId="{46526680-C799-4A57-9552-1269AFE3610A}" type="parTrans" cxnId="{1ACB9EED-8073-4300-8326-6365EB59E9C0}">
      <dgm:prSet/>
      <dgm:spPr/>
      <dgm:t>
        <a:bodyPr/>
        <a:lstStyle/>
        <a:p>
          <a:endParaRPr lang="cs-CZ"/>
        </a:p>
      </dgm:t>
    </dgm:pt>
    <dgm:pt modelId="{BB941266-3DB7-4CC1-B64B-03050EBBB19B}" type="sibTrans" cxnId="{1ACB9EED-8073-4300-8326-6365EB59E9C0}">
      <dgm:prSet/>
      <dgm:spPr/>
      <dgm:t>
        <a:bodyPr/>
        <a:lstStyle/>
        <a:p>
          <a:endParaRPr lang="cs-CZ"/>
        </a:p>
      </dgm:t>
    </dgm:pt>
    <dgm:pt modelId="{EEF68E94-C4AC-4131-BBEA-31BCF1401EE1}" type="pres">
      <dgm:prSet presAssocID="{ADC58140-23F4-4342-8BDD-327CA14ACC8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F337F0B-0919-4D77-87B5-368417ECEF55}" type="pres">
      <dgm:prSet presAssocID="{82E20AC8-BFD9-4760-B320-339ECF5D3479}" presName="boxAndChildren" presStyleCnt="0"/>
      <dgm:spPr/>
    </dgm:pt>
    <dgm:pt modelId="{9C8D3964-25A2-4D80-A8F7-0D2F666E36DB}" type="pres">
      <dgm:prSet presAssocID="{82E20AC8-BFD9-4760-B320-339ECF5D3479}" presName="parentTextBox" presStyleLbl="node1" presStyleIdx="0" presStyleCnt="3"/>
      <dgm:spPr/>
      <dgm:t>
        <a:bodyPr/>
        <a:lstStyle/>
        <a:p>
          <a:endParaRPr lang="cs-CZ"/>
        </a:p>
      </dgm:t>
    </dgm:pt>
    <dgm:pt modelId="{44FC6673-3E87-4823-848F-52795A5ED83B}" type="pres">
      <dgm:prSet presAssocID="{82E20AC8-BFD9-4760-B320-339ECF5D3479}" presName="entireBox" presStyleLbl="node1" presStyleIdx="0" presStyleCnt="3"/>
      <dgm:spPr/>
      <dgm:t>
        <a:bodyPr/>
        <a:lstStyle/>
        <a:p>
          <a:endParaRPr lang="cs-CZ"/>
        </a:p>
      </dgm:t>
    </dgm:pt>
    <dgm:pt modelId="{59AEED5B-1E6B-49EB-81BA-5E5F47A58AE8}" type="pres">
      <dgm:prSet presAssocID="{82E20AC8-BFD9-4760-B320-339ECF5D3479}" presName="descendantBox" presStyleCnt="0"/>
      <dgm:spPr/>
    </dgm:pt>
    <dgm:pt modelId="{D200B35F-1CE2-4DFC-A9C7-20E438B3FD85}" type="pres">
      <dgm:prSet presAssocID="{1DBD374B-E5B6-41A9-A9D4-983C79EFEA66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926681-9D92-46AF-BC4A-AFC6D720305B}" type="pres">
      <dgm:prSet presAssocID="{0E8116F8-79E4-4B5E-9EE3-0A27133448C2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F811BD-8BAA-4B45-AF61-FDCAEF54D290}" type="pres">
      <dgm:prSet presAssocID="{72491D47-8F9F-4DB7-A8D8-70C4362E792A}" presName="sp" presStyleCnt="0"/>
      <dgm:spPr/>
    </dgm:pt>
    <dgm:pt modelId="{D31479E0-1EA1-4296-8CF1-07CCFFF5E43C}" type="pres">
      <dgm:prSet presAssocID="{5FEB95F8-FC94-4FC3-919A-9D9CC985AA9A}" presName="arrowAndChildren" presStyleCnt="0"/>
      <dgm:spPr/>
    </dgm:pt>
    <dgm:pt modelId="{1FD5F6F4-A983-4889-B22A-444E74190AE4}" type="pres">
      <dgm:prSet presAssocID="{5FEB95F8-FC94-4FC3-919A-9D9CC985AA9A}" presName="parentTextArrow" presStyleLbl="node1" presStyleIdx="0" presStyleCnt="3"/>
      <dgm:spPr/>
      <dgm:t>
        <a:bodyPr/>
        <a:lstStyle/>
        <a:p>
          <a:endParaRPr lang="cs-CZ"/>
        </a:p>
      </dgm:t>
    </dgm:pt>
    <dgm:pt modelId="{CD85099F-4D73-4955-A483-0643CCFDEAF4}" type="pres">
      <dgm:prSet presAssocID="{5FEB95F8-FC94-4FC3-919A-9D9CC985AA9A}" presName="arrow" presStyleLbl="node1" presStyleIdx="1" presStyleCnt="3"/>
      <dgm:spPr/>
      <dgm:t>
        <a:bodyPr/>
        <a:lstStyle/>
        <a:p>
          <a:endParaRPr lang="cs-CZ"/>
        </a:p>
      </dgm:t>
    </dgm:pt>
    <dgm:pt modelId="{FB9F78E5-4479-4077-9C67-A432601E743B}" type="pres">
      <dgm:prSet presAssocID="{5FEB95F8-FC94-4FC3-919A-9D9CC985AA9A}" presName="descendantArrow" presStyleCnt="0"/>
      <dgm:spPr/>
    </dgm:pt>
    <dgm:pt modelId="{269B47A0-A13B-43D7-B7DE-ECA085777D5A}" type="pres">
      <dgm:prSet presAssocID="{F2081355-E195-4259-B9C0-336CEB78CEA9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EE6D32-2A0D-40C4-80B4-2B2292F4C8E5}" type="pres">
      <dgm:prSet presAssocID="{3E75D9BC-8C1F-4821-A774-5B265A67A182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A56403-25C2-454C-9F60-8572ADC50249}" type="pres">
      <dgm:prSet presAssocID="{BB1280E5-41D5-43B7-BC77-ED6B618637D5}" presName="sp" presStyleCnt="0"/>
      <dgm:spPr/>
    </dgm:pt>
    <dgm:pt modelId="{C4F99B21-C584-4B93-806D-E61C77E8749D}" type="pres">
      <dgm:prSet presAssocID="{44828360-EC7D-473B-BC47-A7D1D9B407DB}" presName="arrowAndChildren" presStyleCnt="0"/>
      <dgm:spPr/>
    </dgm:pt>
    <dgm:pt modelId="{32F29F66-85BD-4035-AF62-7DF13392E0B8}" type="pres">
      <dgm:prSet presAssocID="{44828360-EC7D-473B-BC47-A7D1D9B407DB}" presName="parentTextArrow" presStyleLbl="node1" presStyleIdx="1" presStyleCnt="3"/>
      <dgm:spPr/>
      <dgm:t>
        <a:bodyPr/>
        <a:lstStyle/>
        <a:p>
          <a:endParaRPr lang="cs-CZ"/>
        </a:p>
      </dgm:t>
    </dgm:pt>
    <dgm:pt modelId="{33B466B1-43E3-404E-A430-5C5BD81722EC}" type="pres">
      <dgm:prSet presAssocID="{44828360-EC7D-473B-BC47-A7D1D9B407DB}" presName="arrow" presStyleLbl="node1" presStyleIdx="2" presStyleCnt="3" custLinFactNeighborX="139" custLinFactNeighborY="2003"/>
      <dgm:spPr/>
      <dgm:t>
        <a:bodyPr/>
        <a:lstStyle/>
        <a:p>
          <a:endParaRPr lang="cs-CZ"/>
        </a:p>
      </dgm:t>
    </dgm:pt>
    <dgm:pt modelId="{C45B29E4-4BC6-4632-AE9F-7B31282BB26A}" type="pres">
      <dgm:prSet presAssocID="{44828360-EC7D-473B-BC47-A7D1D9B407DB}" presName="descendantArrow" presStyleCnt="0"/>
      <dgm:spPr/>
    </dgm:pt>
    <dgm:pt modelId="{833F3CCC-15DA-4C53-B69E-5AC2C9AC4568}" type="pres">
      <dgm:prSet presAssocID="{E19F61CF-F265-4DFC-A11D-39EE015FC38D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900930-9D3B-4ED2-8F93-EC56F9A84B3F}" type="pres">
      <dgm:prSet presAssocID="{8C08805C-0998-48BD-8D1C-1E7566E4E1A8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10AA0BF-0392-426A-A59B-B0FFB54CCE01}" type="presOf" srcId="{1DBD374B-E5B6-41A9-A9D4-983C79EFEA66}" destId="{D200B35F-1CE2-4DFC-A9C7-20E438B3FD85}" srcOrd="0" destOrd="0" presId="urn:microsoft.com/office/officeart/2005/8/layout/process4"/>
    <dgm:cxn modelId="{4EFB1766-91DC-4926-BF7E-A58D5FF1AD24}" srcId="{ADC58140-23F4-4342-8BDD-327CA14ACC89}" destId="{5FEB95F8-FC94-4FC3-919A-9D9CC985AA9A}" srcOrd="1" destOrd="0" parTransId="{071ED1E0-F82B-46E2-8E49-B11860A11A0E}" sibTransId="{72491D47-8F9F-4DB7-A8D8-70C4362E792A}"/>
    <dgm:cxn modelId="{428B54E8-4068-4E59-AA27-46F6EA1181F3}" type="presOf" srcId="{8C08805C-0998-48BD-8D1C-1E7566E4E1A8}" destId="{6F900930-9D3B-4ED2-8F93-EC56F9A84B3F}" srcOrd="0" destOrd="0" presId="urn:microsoft.com/office/officeart/2005/8/layout/process4"/>
    <dgm:cxn modelId="{1ACB9EED-8073-4300-8326-6365EB59E9C0}" srcId="{82E20AC8-BFD9-4760-B320-339ECF5D3479}" destId="{0E8116F8-79E4-4B5E-9EE3-0A27133448C2}" srcOrd="1" destOrd="0" parTransId="{46526680-C799-4A57-9552-1269AFE3610A}" sibTransId="{BB941266-3DB7-4CC1-B64B-03050EBBB19B}"/>
    <dgm:cxn modelId="{810E748F-E19E-43B4-98E8-14FF08784BC1}" type="presOf" srcId="{82E20AC8-BFD9-4760-B320-339ECF5D3479}" destId="{44FC6673-3E87-4823-848F-52795A5ED83B}" srcOrd="1" destOrd="0" presId="urn:microsoft.com/office/officeart/2005/8/layout/process4"/>
    <dgm:cxn modelId="{F1887A86-44AB-4B9C-AC8E-F9365558BCD7}" srcId="{ADC58140-23F4-4342-8BDD-327CA14ACC89}" destId="{82E20AC8-BFD9-4760-B320-339ECF5D3479}" srcOrd="2" destOrd="0" parTransId="{F22FD897-45C9-4101-A552-C2FB309947A1}" sibTransId="{7524668F-CFFE-4ABD-88F3-EB0568D931BE}"/>
    <dgm:cxn modelId="{01264409-7B67-4948-AE6B-C84CB7E30FBD}" srcId="{82E20AC8-BFD9-4760-B320-339ECF5D3479}" destId="{1DBD374B-E5B6-41A9-A9D4-983C79EFEA66}" srcOrd="0" destOrd="0" parTransId="{F67E6C73-1BFC-4D02-A3F0-5983F0DDA034}" sibTransId="{1537CE2F-6027-4F9B-8366-CBEB837312A2}"/>
    <dgm:cxn modelId="{2DF30D53-CAEF-4DBC-8A7F-74B67CD8BA3B}" srcId="{44828360-EC7D-473B-BC47-A7D1D9B407DB}" destId="{8C08805C-0998-48BD-8D1C-1E7566E4E1A8}" srcOrd="1" destOrd="0" parTransId="{6B605E06-BEAE-494D-BB4A-414ADFD528AA}" sibTransId="{5727130F-CEC5-4819-80DC-7D7F70F3723F}"/>
    <dgm:cxn modelId="{D8A4454C-354C-48A8-9811-23CD49EC8CB5}" srcId="{5FEB95F8-FC94-4FC3-919A-9D9CC985AA9A}" destId="{F2081355-E195-4259-B9C0-336CEB78CEA9}" srcOrd="0" destOrd="0" parTransId="{2E67E20C-8555-4239-BBA5-4EDD2193867C}" sibTransId="{B05B6C59-DAF5-4F5D-847F-A6FAF66852EE}"/>
    <dgm:cxn modelId="{20422FF4-E689-4F7A-8F81-931E0FCA009C}" type="presOf" srcId="{E19F61CF-F265-4DFC-A11D-39EE015FC38D}" destId="{833F3CCC-15DA-4C53-B69E-5AC2C9AC4568}" srcOrd="0" destOrd="0" presId="urn:microsoft.com/office/officeart/2005/8/layout/process4"/>
    <dgm:cxn modelId="{71D9304F-BF7D-415F-94FF-819CE3A66730}" type="presOf" srcId="{44828360-EC7D-473B-BC47-A7D1D9B407DB}" destId="{33B466B1-43E3-404E-A430-5C5BD81722EC}" srcOrd="1" destOrd="0" presId="urn:microsoft.com/office/officeart/2005/8/layout/process4"/>
    <dgm:cxn modelId="{34216938-0BEF-4135-AC79-0E104BD66157}" type="presOf" srcId="{44828360-EC7D-473B-BC47-A7D1D9B407DB}" destId="{32F29F66-85BD-4035-AF62-7DF13392E0B8}" srcOrd="0" destOrd="0" presId="urn:microsoft.com/office/officeart/2005/8/layout/process4"/>
    <dgm:cxn modelId="{937F05C5-ADB0-4610-80DE-DDAF084694C6}" type="presOf" srcId="{5FEB95F8-FC94-4FC3-919A-9D9CC985AA9A}" destId="{CD85099F-4D73-4955-A483-0643CCFDEAF4}" srcOrd="1" destOrd="0" presId="urn:microsoft.com/office/officeart/2005/8/layout/process4"/>
    <dgm:cxn modelId="{FB756F79-36FA-4514-A1C7-6F598BE55FA6}" type="presOf" srcId="{82E20AC8-BFD9-4760-B320-339ECF5D3479}" destId="{9C8D3964-25A2-4D80-A8F7-0D2F666E36DB}" srcOrd="0" destOrd="0" presId="urn:microsoft.com/office/officeart/2005/8/layout/process4"/>
    <dgm:cxn modelId="{133E2463-C0BF-4D9F-82A0-CAEBCFBA45AA}" type="presOf" srcId="{ADC58140-23F4-4342-8BDD-327CA14ACC89}" destId="{EEF68E94-C4AC-4131-BBEA-31BCF1401EE1}" srcOrd="0" destOrd="0" presId="urn:microsoft.com/office/officeart/2005/8/layout/process4"/>
    <dgm:cxn modelId="{15577E43-262C-4038-A6C0-45E301695258}" srcId="{5FEB95F8-FC94-4FC3-919A-9D9CC985AA9A}" destId="{3E75D9BC-8C1F-4821-A774-5B265A67A182}" srcOrd="1" destOrd="0" parTransId="{A2433DBE-632D-4655-BF35-02FBD28A5D80}" sibTransId="{AC4F0468-A1C9-468A-A3B2-446A3FF9D191}"/>
    <dgm:cxn modelId="{4F6558E3-6AA0-4DF1-AE47-95E2DAC96764}" type="presOf" srcId="{5FEB95F8-FC94-4FC3-919A-9D9CC985AA9A}" destId="{1FD5F6F4-A983-4889-B22A-444E74190AE4}" srcOrd="0" destOrd="0" presId="urn:microsoft.com/office/officeart/2005/8/layout/process4"/>
    <dgm:cxn modelId="{375A1851-D982-4E0E-822B-44473F93D705}" srcId="{44828360-EC7D-473B-BC47-A7D1D9B407DB}" destId="{E19F61CF-F265-4DFC-A11D-39EE015FC38D}" srcOrd="0" destOrd="0" parTransId="{7817C23E-AD90-4C11-A29B-09234E919E30}" sibTransId="{2D8F423C-77B6-49F2-A171-3E93A3E15E02}"/>
    <dgm:cxn modelId="{5BF9872B-324B-4F79-8C57-0734F1A9A05C}" type="presOf" srcId="{3E75D9BC-8C1F-4821-A774-5B265A67A182}" destId="{DDEE6D32-2A0D-40C4-80B4-2B2292F4C8E5}" srcOrd="0" destOrd="0" presId="urn:microsoft.com/office/officeart/2005/8/layout/process4"/>
    <dgm:cxn modelId="{38B17030-26CA-4FE1-B2E8-97E588710B4A}" type="presOf" srcId="{F2081355-E195-4259-B9C0-336CEB78CEA9}" destId="{269B47A0-A13B-43D7-B7DE-ECA085777D5A}" srcOrd="0" destOrd="0" presId="urn:microsoft.com/office/officeart/2005/8/layout/process4"/>
    <dgm:cxn modelId="{F95678A6-7D89-428B-BAC6-5E592438E6C8}" srcId="{ADC58140-23F4-4342-8BDD-327CA14ACC89}" destId="{44828360-EC7D-473B-BC47-A7D1D9B407DB}" srcOrd="0" destOrd="0" parTransId="{06DD5AE0-D843-41E4-BEE8-550D354999DF}" sibTransId="{BB1280E5-41D5-43B7-BC77-ED6B618637D5}"/>
    <dgm:cxn modelId="{1B6E6BCC-51B7-4237-8C9C-D4B803A69757}" type="presOf" srcId="{0E8116F8-79E4-4B5E-9EE3-0A27133448C2}" destId="{67926681-9D92-46AF-BC4A-AFC6D720305B}" srcOrd="0" destOrd="0" presId="urn:microsoft.com/office/officeart/2005/8/layout/process4"/>
    <dgm:cxn modelId="{33AAAA19-F56D-4B25-BDC7-1928E1FA24DA}" type="presParOf" srcId="{EEF68E94-C4AC-4131-BBEA-31BCF1401EE1}" destId="{AF337F0B-0919-4D77-87B5-368417ECEF55}" srcOrd="0" destOrd="0" presId="urn:microsoft.com/office/officeart/2005/8/layout/process4"/>
    <dgm:cxn modelId="{164647E1-E097-47F2-8804-074F690B1366}" type="presParOf" srcId="{AF337F0B-0919-4D77-87B5-368417ECEF55}" destId="{9C8D3964-25A2-4D80-A8F7-0D2F666E36DB}" srcOrd="0" destOrd="0" presId="urn:microsoft.com/office/officeart/2005/8/layout/process4"/>
    <dgm:cxn modelId="{6198EC2C-88F8-4ADC-A69F-632EEA7C6145}" type="presParOf" srcId="{AF337F0B-0919-4D77-87B5-368417ECEF55}" destId="{44FC6673-3E87-4823-848F-52795A5ED83B}" srcOrd="1" destOrd="0" presId="urn:microsoft.com/office/officeart/2005/8/layout/process4"/>
    <dgm:cxn modelId="{53B8B890-4E95-4359-939D-D148DFE2DB57}" type="presParOf" srcId="{AF337F0B-0919-4D77-87B5-368417ECEF55}" destId="{59AEED5B-1E6B-49EB-81BA-5E5F47A58AE8}" srcOrd="2" destOrd="0" presId="urn:microsoft.com/office/officeart/2005/8/layout/process4"/>
    <dgm:cxn modelId="{D824D9B6-2EB7-4E91-B9B6-78BC2BF9978A}" type="presParOf" srcId="{59AEED5B-1E6B-49EB-81BA-5E5F47A58AE8}" destId="{D200B35F-1CE2-4DFC-A9C7-20E438B3FD85}" srcOrd="0" destOrd="0" presId="urn:microsoft.com/office/officeart/2005/8/layout/process4"/>
    <dgm:cxn modelId="{2F0B9FD1-33DA-4529-AC54-7E1C2A827E66}" type="presParOf" srcId="{59AEED5B-1E6B-49EB-81BA-5E5F47A58AE8}" destId="{67926681-9D92-46AF-BC4A-AFC6D720305B}" srcOrd="1" destOrd="0" presId="urn:microsoft.com/office/officeart/2005/8/layout/process4"/>
    <dgm:cxn modelId="{8DD6C9E2-1F56-455A-86B4-A7B8E249BD38}" type="presParOf" srcId="{EEF68E94-C4AC-4131-BBEA-31BCF1401EE1}" destId="{1DF811BD-8BAA-4B45-AF61-FDCAEF54D290}" srcOrd="1" destOrd="0" presId="urn:microsoft.com/office/officeart/2005/8/layout/process4"/>
    <dgm:cxn modelId="{43EEF064-ED1D-4BCC-BA43-7069388E2DB0}" type="presParOf" srcId="{EEF68E94-C4AC-4131-BBEA-31BCF1401EE1}" destId="{D31479E0-1EA1-4296-8CF1-07CCFFF5E43C}" srcOrd="2" destOrd="0" presId="urn:microsoft.com/office/officeart/2005/8/layout/process4"/>
    <dgm:cxn modelId="{BA2A0095-D6DF-4352-A7D8-1E81D83EE342}" type="presParOf" srcId="{D31479E0-1EA1-4296-8CF1-07CCFFF5E43C}" destId="{1FD5F6F4-A983-4889-B22A-444E74190AE4}" srcOrd="0" destOrd="0" presId="urn:microsoft.com/office/officeart/2005/8/layout/process4"/>
    <dgm:cxn modelId="{7A1BBEF1-7728-4089-8ECE-7B215EA23D78}" type="presParOf" srcId="{D31479E0-1EA1-4296-8CF1-07CCFFF5E43C}" destId="{CD85099F-4D73-4955-A483-0643CCFDEAF4}" srcOrd="1" destOrd="0" presId="urn:microsoft.com/office/officeart/2005/8/layout/process4"/>
    <dgm:cxn modelId="{86A40748-45D9-455F-A30B-5057A409819E}" type="presParOf" srcId="{D31479E0-1EA1-4296-8CF1-07CCFFF5E43C}" destId="{FB9F78E5-4479-4077-9C67-A432601E743B}" srcOrd="2" destOrd="0" presId="urn:microsoft.com/office/officeart/2005/8/layout/process4"/>
    <dgm:cxn modelId="{BB8434C7-D47E-4C59-AD91-9A7FA69115EA}" type="presParOf" srcId="{FB9F78E5-4479-4077-9C67-A432601E743B}" destId="{269B47A0-A13B-43D7-B7DE-ECA085777D5A}" srcOrd="0" destOrd="0" presId="urn:microsoft.com/office/officeart/2005/8/layout/process4"/>
    <dgm:cxn modelId="{5B4506FD-39D0-4897-A374-EAC12EA29A0C}" type="presParOf" srcId="{FB9F78E5-4479-4077-9C67-A432601E743B}" destId="{DDEE6D32-2A0D-40C4-80B4-2B2292F4C8E5}" srcOrd="1" destOrd="0" presId="urn:microsoft.com/office/officeart/2005/8/layout/process4"/>
    <dgm:cxn modelId="{6D21749D-33C3-4E19-A062-650F4F462D4F}" type="presParOf" srcId="{EEF68E94-C4AC-4131-BBEA-31BCF1401EE1}" destId="{26A56403-25C2-454C-9F60-8572ADC50249}" srcOrd="3" destOrd="0" presId="urn:microsoft.com/office/officeart/2005/8/layout/process4"/>
    <dgm:cxn modelId="{B7CE0F51-2400-455E-832D-2595BCEDC32B}" type="presParOf" srcId="{EEF68E94-C4AC-4131-BBEA-31BCF1401EE1}" destId="{C4F99B21-C584-4B93-806D-E61C77E8749D}" srcOrd="4" destOrd="0" presId="urn:microsoft.com/office/officeart/2005/8/layout/process4"/>
    <dgm:cxn modelId="{C5DB65E3-5E7D-4CF7-B1DC-6CA3047FEBDF}" type="presParOf" srcId="{C4F99B21-C584-4B93-806D-E61C77E8749D}" destId="{32F29F66-85BD-4035-AF62-7DF13392E0B8}" srcOrd="0" destOrd="0" presId="urn:microsoft.com/office/officeart/2005/8/layout/process4"/>
    <dgm:cxn modelId="{8DE4FCC9-799A-4833-B283-29789687EBF0}" type="presParOf" srcId="{C4F99B21-C584-4B93-806D-E61C77E8749D}" destId="{33B466B1-43E3-404E-A430-5C5BD81722EC}" srcOrd="1" destOrd="0" presId="urn:microsoft.com/office/officeart/2005/8/layout/process4"/>
    <dgm:cxn modelId="{933CFA8A-5E89-4880-8A93-491367298D32}" type="presParOf" srcId="{C4F99B21-C584-4B93-806D-E61C77E8749D}" destId="{C45B29E4-4BC6-4632-AE9F-7B31282BB26A}" srcOrd="2" destOrd="0" presId="urn:microsoft.com/office/officeart/2005/8/layout/process4"/>
    <dgm:cxn modelId="{A70F7271-9D43-454C-85B9-3F1F6144D836}" type="presParOf" srcId="{C45B29E4-4BC6-4632-AE9F-7B31282BB26A}" destId="{833F3CCC-15DA-4C53-B69E-5AC2C9AC4568}" srcOrd="0" destOrd="0" presId="urn:microsoft.com/office/officeart/2005/8/layout/process4"/>
    <dgm:cxn modelId="{B464B122-CC8A-468F-814A-2BAFCD0D8558}" type="presParOf" srcId="{C45B29E4-4BC6-4632-AE9F-7B31282BB26A}" destId="{6F900930-9D3B-4ED2-8F93-EC56F9A84B3F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41585F5-3624-4288-855C-37D0DA475BFE}" type="doc">
      <dgm:prSet loTypeId="urn:microsoft.com/office/officeart/2011/layout/Tab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1D65F1-A166-4DFF-9AC4-323E7E2FE353}">
      <dgm:prSet phldrT="[Text]"/>
      <dgm:spPr/>
      <dgm:t>
        <a:bodyPr/>
        <a:lstStyle/>
        <a:p>
          <a:r>
            <a:rPr lang="cs-CZ" dirty="0" smtClean="0"/>
            <a:t>Před 38. týdnem </a:t>
          </a:r>
          <a:endParaRPr lang="cs-CZ" dirty="0"/>
        </a:p>
      </dgm:t>
    </dgm:pt>
    <dgm:pt modelId="{1C39BA9A-60DA-43D1-BF4E-242E6458752E}" type="parTrans" cxnId="{623953BA-6BC4-46FD-B62F-B9B10F1C66F0}">
      <dgm:prSet/>
      <dgm:spPr/>
      <dgm:t>
        <a:bodyPr/>
        <a:lstStyle/>
        <a:p>
          <a:endParaRPr lang="cs-CZ"/>
        </a:p>
      </dgm:t>
    </dgm:pt>
    <dgm:pt modelId="{50D8E421-736C-462F-B53F-C08AFC98F72D}" type="sibTrans" cxnId="{623953BA-6BC4-46FD-B62F-B9B10F1C66F0}">
      <dgm:prSet/>
      <dgm:spPr/>
      <dgm:t>
        <a:bodyPr/>
        <a:lstStyle/>
        <a:p>
          <a:endParaRPr lang="cs-CZ"/>
        </a:p>
      </dgm:t>
    </dgm:pt>
    <dgm:pt modelId="{59CB4981-3F71-45BF-809D-BC37CFEEC2B9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předčasný</a:t>
          </a:r>
          <a:endParaRPr lang="cs-CZ" b="1" dirty="0">
            <a:solidFill>
              <a:schemeClr val="tx2"/>
            </a:solidFill>
          </a:endParaRPr>
        </a:p>
      </dgm:t>
    </dgm:pt>
    <dgm:pt modelId="{7B1B19FF-874C-4B9B-A236-20B6D147E127}" type="parTrans" cxnId="{C3D1CCB7-E1DF-41CA-877C-894FECBFAB92}">
      <dgm:prSet/>
      <dgm:spPr/>
      <dgm:t>
        <a:bodyPr/>
        <a:lstStyle/>
        <a:p>
          <a:endParaRPr lang="cs-CZ"/>
        </a:p>
      </dgm:t>
    </dgm:pt>
    <dgm:pt modelId="{1C931680-3D2B-474A-BE61-ACBACAB8266A}" type="sibTrans" cxnId="{C3D1CCB7-E1DF-41CA-877C-894FECBFAB92}">
      <dgm:prSet/>
      <dgm:spPr/>
      <dgm:t>
        <a:bodyPr/>
        <a:lstStyle/>
        <a:p>
          <a:endParaRPr lang="cs-CZ"/>
        </a:p>
      </dgm:t>
    </dgm:pt>
    <dgm:pt modelId="{A6933F81-0D5D-43BD-83E8-98FECC7B0607}">
      <dgm:prSet phldrT="[Text]"/>
      <dgm:spPr/>
      <dgm:t>
        <a:bodyPr/>
        <a:lstStyle/>
        <a:p>
          <a:r>
            <a:rPr lang="cs-CZ" dirty="0" smtClean="0"/>
            <a:t>Nedonošený novorozenec</a:t>
          </a:r>
          <a:endParaRPr lang="cs-CZ" dirty="0"/>
        </a:p>
      </dgm:t>
    </dgm:pt>
    <dgm:pt modelId="{C4A28C75-E221-490A-8D01-54419BDC1F67}" type="parTrans" cxnId="{F12AE099-9307-448E-A609-7464DC5F7B50}">
      <dgm:prSet/>
      <dgm:spPr/>
      <dgm:t>
        <a:bodyPr/>
        <a:lstStyle/>
        <a:p>
          <a:endParaRPr lang="cs-CZ"/>
        </a:p>
      </dgm:t>
    </dgm:pt>
    <dgm:pt modelId="{9087A0F4-A06C-47F7-BE6A-BFAC9E8EDECD}" type="sibTrans" cxnId="{F12AE099-9307-448E-A609-7464DC5F7B50}">
      <dgm:prSet/>
      <dgm:spPr/>
      <dgm:t>
        <a:bodyPr/>
        <a:lstStyle/>
        <a:p>
          <a:endParaRPr lang="cs-CZ"/>
        </a:p>
      </dgm:t>
    </dgm:pt>
    <dgm:pt modelId="{FAAFFC03-9E78-45D4-9D97-859C4FB4A5CC}">
      <dgm:prSet phldrT="[Text]"/>
      <dgm:spPr/>
      <dgm:t>
        <a:bodyPr/>
        <a:lstStyle/>
        <a:p>
          <a:r>
            <a:rPr lang="cs-CZ" dirty="0" smtClean="0"/>
            <a:t>38. až 42. týden</a:t>
          </a:r>
          <a:endParaRPr lang="cs-CZ" dirty="0"/>
        </a:p>
      </dgm:t>
    </dgm:pt>
    <dgm:pt modelId="{C164F352-0587-4F35-B239-E5432EB53CC6}" type="parTrans" cxnId="{85D3C4FC-D134-42CD-A5E9-5DED899FB22E}">
      <dgm:prSet/>
      <dgm:spPr/>
      <dgm:t>
        <a:bodyPr/>
        <a:lstStyle/>
        <a:p>
          <a:endParaRPr lang="cs-CZ"/>
        </a:p>
      </dgm:t>
    </dgm:pt>
    <dgm:pt modelId="{DC3CB36A-7F08-4295-8B61-49155A35B8C3}" type="sibTrans" cxnId="{85D3C4FC-D134-42CD-A5E9-5DED899FB22E}">
      <dgm:prSet/>
      <dgm:spPr/>
      <dgm:t>
        <a:bodyPr/>
        <a:lstStyle/>
        <a:p>
          <a:endParaRPr lang="cs-CZ"/>
        </a:p>
      </dgm:t>
    </dgm:pt>
    <dgm:pt modelId="{24FF2F59-13E6-4CFD-9D15-A50C00A9DEF7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termínový</a:t>
          </a:r>
          <a:endParaRPr lang="cs-CZ" b="1" dirty="0">
            <a:solidFill>
              <a:schemeClr val="tx2"/>
            </a:solidFill>
          </a:endParaRPr>
        </a:p>
      </dgm:t>
    </dgm:pt>
    <dgm:pt modelId="{F69E70C6-F648-422C-86B1-CCAF152B5F6F}" type="parTrans" cxnId="{DBC20E51-28D4-4816-AF3E-971E17180767}">
      <dgm:prSet/>
      <dgm:spPr/>
      <dgm:t>
        <a:bodyPr/>
        <a:lstStyle/>
        <a:p>
          <a:endParaRPr lang="cs-CZ"/>
        </a:p>
      </dgm:t>
    </dgm:pt>
    <dgm:pt modelId="{B519F2F0-95E5-4312-840F-C07222CBA738}" type="sibTrans" cxnId="{DBC20E51-28D4-4816-AF3E-971E17180767}">
      <dgm:prSet/>
      <dgm:spPr/>
      <dgm:t>
        <a:bodyPr/>
        <a:lstStyle/>
        <a:p>
          <a:endParaRPr lang="cs-CZ"/>
        </a:p>
      </dgm:t>
    </dgm:pt>
    <dgm:pt modelId="{8C6B5256-967D-45BA-BBAA-3F72A340F420}">
      <dgm:prSet phldrT="[Text]"/>
      <dgm:spPr/>
      <dgm:t>
        <a:bodyPr/>
        <a:lstStyle/>
        <a:p>
          <a:r>
            <a:rPr lang="cs-CZ" dirty="0" smtClean="0"/>
            <a:t>Novorozenec je připravený na život mimo tělo matky</a:t>
          </a:r>
          <a:endParaRPr lang="cs-CZ" dirty="0"/>
        </a:p>
      </dgm:t>
    </dgm:pt>
    <dgm:pt modelId="{87E44359-89B4-4132-AFFB-D68D852F0B5C}" type="parTrans" cxnId="{504B1FCC-F4CD-4A0A-B884-A53BFC9F64D0}">
      <dgm:prSet/>
      <dgm:spPr/>
      <dgm:t>
        <a:bodyPr/>
        <a:lstStyle/>
        <a:p>
          <a:endParaRPr lang="cs-CZ"/>
        </a:p>
      </dgm:t>
    </dgm:pt>
    <dgm:pt modelId="{67C0C0F6-B9AF-493C-9C35-E25D04ED4222}" type="sibTrans" cxnId="{504B1FCC-F4CD-4A0A-B884-A53BFC9F64D0}">
      <dgm:prSet/>
      <dgm:spPr/>
      <dgm:t>
        <a:bodyPr/>
        <a:lstStyle/>
        <a:p>
          <a:endParaRPr lang="cs-CZ"/>
        </a:p>
      </dgm:t>
    </dgm:pt>
    <dgm:pt modelId="{67E83381-178C-4751-A550-303AE6E3175A}">
      <dgm:prSet phldrT="[Text]"/>
      <dgm:spPr/>
      <dgm:t>
        <a:bodyPr/>
        <a:lstStyle/>
        <a:p>
          <a:r>
            <a:rPr lang="cs-CZ" dirty="0" smtClean="0"/>
            <a:t>Po 42. týdnu</a:t>
          </a:r>
          <a:endParaRPr lang="cs-CZ" dirty="0"/>
        </a:p>
      </dgm:t>
    </dgm:pt>
    <dgm:pt modelId="{B46109D3-A56A-424F-8439-3490113EECD9}" type="parTrans" cxnId="{909EC3C8-E973-44EF-80D3-998DA8A77992}">
      <dgm:prSet/>
      <dgm:spPr/>
      <dgm:t>
        <a:bodyPr/>
        <a:lstStyle/>
        <a:p>
          <a:endParaRPr lang="cs-CZ"/>
        </a:p>
      </dgm:t>
    </dgm:pt>
    <dgm:pt modelId="{4E1D8B04-6865-4462-8F9D-AB77EE6DB380}" type="sibTrans" cxnId="{909EC3C8-E973-44EF-80D3-998DA8A77992}">
      <dgm:prSet/>
      <dgm:spPr/>
      <dgm:t>
        <a:bodyPr/>
        <a:lstStyle/>
        <a:p>
          <a:endParaRPr lang="cs-CZ"/>
        </a:p>
      </dgm:t>
    </dgm:pt>
    <dgm:pt modelId="{63E08108-D175-45C7-9BFE-9E7345E419FF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opožděný</a:t>
          </a:r>
          <a:endParaRPr lang="cs-CZ" b="1" dirty="0">
            <a:solidFill>
              <a:schemeClr val="tx2"/>
            </a:solidFill>
          </a:endParaRPr>
        </a:p>
      </dgm:t>
    </dgm:pt>
    <dgm:pt modelId="{1B8246C9-2045-4874-AC2D-437209B2EA1D}" type="parTrans" cxnId="{2A0B5AA5-616F-4DFF-A12B-EFBCD81E2E7D}">
      <dgm:prSet/>
      <dgm:spPr/>
      <dgm:t>
        <a:bodyPr/>
        <a:lstStyle/>
        <a:p>
          <a:endParaRPr lang="cs-CZ"/>
        </a:p>
      </dgm:t>
    </dgm:pt>
    <dgm:pt modelId="{D4B9761D-DC3B-4D9B-873F-37F3737EB634}" type="sibTrans" cxnId="{2A0B5AA5-616F-4DFF-A12B-EFBCD81E2E7D}">
      <dgm:prSet/>
      <dgm:spPr/>
      <dgm:t>
        <a:bodyPr/>
        <a:lstStyle/>
        <a:p>
          <a:endParaRPr lang="cs-CZ"/>
        </a:p>
      </dgm:t>
    </dgm:pt>
    <dgm:pt modelId="{B9F98351-EC70-47C0-8BDE-61E470A8ADF1}">
      <dgm:prSet phldrT="[Text]"/>
      <dgm:spPr/>
      <dgm:t>
        <a:bodyPr/>
        <a:lstStyle/>
        <a:p>
          <a:r>
            <a:rPr lang="cs-CZ" dirty="0" smtClean="0"/>
            <a:t>Hrozí nedostatečná výživa plodu (špatná funkce placenty)</a:t>
          </a:r>
          <a:endParaRPr lang="cs-CZ" dirty="0"/>
        </a:p>
      </dgm:t>
    </dgm:pt>
    <dgm:pt modelId="{2B0993CC-A9AA-483F-9306-E207BF4BE19B}" type="parTrans" cxnId="{F660E0F9-E6D2-4599-8003-2478133CE0D9}">
      <dgm:prSet/>
      <dgm:spPr/>
      <dgm:t>
        <a:bodyPr/>
        <a:lstStyle/>
        <a:p>
          <a:endParaRPr lang="cs-CZ"/>
        </a:p>
      </dgm:t>
    </dgm:pt>
    <dgm:pt modelId="{F1B3691A-CB3A-410B-9D9A-0CAB50F16F39}" type="sibTrans" cxnId="{F660E0F9-E6D2-4599-8003-2478133CE0D9}">
      <dgm:prSet/>
      <dgm:spPr/>
      <dgm:t>
        <a:bodyPr/>
        <a:lstStyle/>
        <a:p>
          <a:endParaRPr lang="cs-CZ"/>
        </a:p>
      </dgm:t>
    </dgm:pt>
    <dgm:pt modelId="{E5739DDC-A501-44A5-82A1-52185F9F42D0}">
      <dgm:prSet phldrT="[Text]"/>
      <dgm:spPr/>
      <dgm:t>
        <a:bodyPr/>
        <a:lstStyle/>
        <a:p>
          <a:r>
            <a:rPr lang="cs-CZ" dirty="0" smtClean="0"/>
            <a:t>Nezralé orgány</a:t>
          </a:r>
          <a:endParaRPr lang="cs-CZ" dirty="0"/>
        </a:p>
      </dgm:t>
    </dgm:pt>
    <dgm:pt modelId="{462D4775-F7C7-45C7-A715-31DB50759BED}" type="parTrans" cxnId="{0558D4FD-28E1-40C4-A74C-A49210D8CCEE}">
      <dgm:prSet/>
      <dgm:spPr/>
      <dgm:t>
        <a:bodyPr/>
        <a:lstStyle/>
        <a:p>
          <a:endParaRPr lang="cs-CZ"/>
        </a:p>
      </dgm:t>
    </dgm:pt>
    <dgm:pt modelId="{7F95EC6F-4951-4C0F-AF4E-08C47528174C}" type="sibTrans" cxnId="{0558D4FD-28E1-40C4-A74C-A49210D8CCEE}">
      <dgm:prSet/>
      <dgm:spPr/>
      <dgm:t>
        <a:bodyPr/>
        <a:lstStyle/>
        <a:p>
          <a:endParaRPr lang="cs-CZ"/>
        </a:p>
      </dgm:t>
    </dgm:pt>
    <dgm:pt modelId="{96D35402-54E8-4A01-A55C-F4CF9876CC0E}" type="pres">
      <dgm:prSet presAssocID="{341585F5-3624-4288-855C-37D0DA475BFE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DC5EE6A8-2035-4D7D-9EAD-8EB1E21045B0}" type="pres">
      <dgm:prSet presAssocID="{EF1D65F1-A166-4DFF-9AC4-323E7E2FE353}" presName="composite" presStyleCnt="0"/>
      <dgm:spPr/>
    </dgm:pt>
    <dgm:pt modelId="{7AABFF7D-1FBB-460F-A542-52D1E56FDBEF}" type="pres">
      <dgm:prSet presAssocID="{EF1D65F1-A166-4DFF-9AC4-323E7E2FE353}" presName="FirstChild" presStyleLbl="revTx" presStyleIdx="0" presStyleCnt="6" custScaleX="450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B05FD-1D71-4EEB-9DF6-A2BE53E34664}" type="pres">
      <dgm:prSet presAssocID="{EF1D65F1-A166-4DFF-9AC4-323E7E2FE353}" presName="Parent" presStyleLbl="alignNode1" presStyleIdx="0" presStyleCnt="3" custScaleX="145842" custLinFactNeighborX="11993" custLinFactNeighborY="-8219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216C5C-D938-42DF-8B4E-015F1B59AE42}" type="pres">
      <dgm:prSet presAssocID="{EF1D65F1-A166-4DFF-9AC4-323E7E2FE353}" presName="Accent" presStyleLbl="parChTrans1D1" presStyleIdx="0" presStyleCnt="3"/>
      <dgm:spPr/>
    </dgm:pt>
    <dgm:pt modelId="{EFDD8ADF-31F3-4DC9-ADB4-536D2BDC63C2}" type="pres">
      <dgm:prSet presAssocID="{EF1D65F1-A166-4DFF-9AC4-323E7E2FE353}" presName="Child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C28F45-7290-4E53-882C-39D46ADE361F}" type="pres">
      <dgm:prSet presAssocID="{50D8E421-736C-462F-B53F-C08AFC98F72D}" presName="sibTrans" presStyleCnt="0"/>
      <dgm:spPr/>
    </dgm:pt>
    <dgm:pt modelId="{69AC134C-DDA0-446F-8D3F-9D9AD3A041A6}" type="pres">
      <dgm:prSet presAssocID="{FAAFFC03-9E78-45D4-9D97-859C4FB4A5CC}" presName="composite" presStyleCnt="0"/>
      <dgm:spPr/>
    </dgm:pt>
    <dgm:pt modelId="{5A5BED5D-6DCB-4708-B684-6EE2EE16A343}" type="pres">
      <dgm:prSet presAssocID="{FAAFFC03-9E78-45D4-9D97-859C4FB4A5CC}" presName="FirstChild" presStyleLbl="revTx" presStyleIdx="2" presStyleCnt="6" custScaleX="34377" custLinFactNeighborX="-2072" custLinFactNeighborY="-39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077EA7-88F3-4E07-8F9C-89BC86A011F0}" type="pres">
      <dgm:prSet presAssocID="{FAAFFC03-9E78-45D4-9D97-859C4FB4A5CC}" presName="Parent" presStyleLbl="alignNode1" presStyleIdx="1" presStyleCnt="3" custScaleX="153260" custLinFactNeighborX="13848" custLinFactNeighborY="-3901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E9D20C-F80E-4834-AB38-0A79CE2A4B58}" type="pres">
      <dgm:prSet presAssocID="{FAAFFC03-9E78-45D4-9D97-859C4FB4A5CC}" presName="Accent" presStyleLbl="parChTrans1D1" presStyleIdx="1" presStyleCnt="3"/>
      <dgm:spPr/>
    </dgm:pt>
    <dgm:pt modelId="{EA8922B8-5508-49B5-BD7C-6DE6386D2F85}" type="pres">
      <dgm:prSet presAssocID="{FAAFFC03-9E78-45D4-9D97-859C4FB4A5CC}" presName="Child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47CA64-385F-4AC4-9655-A1A934B72472}" type="pres">
      <dgm:prSet presAssocID="{DC3CB36A-7F08-4295-8B61-49155A35B8C3}" presName="sibTrans" presStyleCnt="0"/>
      <dgm:spPr/>
    </dgm:pt>
    <dgm:pt modelId="{E0F093EC-B505-423E-8C4A-DB25D0931659}" type="pres">
      <dgm:prSet presAssocID="{67E83381-178C-4751-A550-303AE6E3175A}" presName="composite" presStyleCnt="0"/>
      <dgm:spPr/>
    </dgm:pt>
    <dgm:pt modelId="{B2DD6505-8B8D-484D-8DF1-482857654C28}" type="pres">
      <dgm:prSet presAssocID="{67E83381-178C-4751-A550-303AE6E3175A}" presName="FirstChild" presStyleLbl="revTx" presStyleIdx="4" presStyleCnt="6" custScaleX="402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3882E7-DE12-4681-B9FF-3457ACD664FC}" type="pres">
      <dgm:prSet presAssocID="{67E83381-178C-4751-A550-303AE6E3175A}" presName="Parent" presStyleLbl="alignNode1" presStyleIdx="2" presStyleCnt="3" custScaleX="148350" custLinFactNeighborX="12620" custLinFactNeighborY="417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6EEFF8-5277-4F38-8EE2-2B929587D871}" type="pres">
      <dgm:prSet presAssocID="{67E83381-178C-4751-A550-303AE6E3175A}" presName="Accent" presStyleLbl="parChTrans1D1" presStyleIdx="2" presStyleCnt="3"/>
      <dgm:spPr/>
    </dgm:pt>
    <dgm:pt modelId="{1B5B2D35-CD0F-4590-904F-94F5569224CC}" type="pres">
      <dgm:prSet presAssocID="{67E83381-178C-4751-A550-303AE6E3175A}" presName="Child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2C4DAD-CD77-4898-9484-2A703C04A443}" type="presOf" srcId="{67E83381-178C-4751-A550-303AE6E3175A}" destId="{103882E7-DE12-4681-B9FF-3457ACD664FC}" srcOrd="0" destOrd="0" presId="urn:microsoft.com/office/officeart/2011/layout/TabList"/>
    <dgm:cxn modelId="{F12AE099-9307-448E-A609-7464DC5F7B50}" srcId="{EF1D65F1-A166-4DFF-9AC4-323E7E2FE353}" destId="{A6933F81-0D5D-43BD-83E8-98FECC7B0607}" srcOrd="1" destOrd="0" parTransId="{C4A28C75-E221-490A-8D01-54419BDC1F67}" sibTransId="{9087A0F4-A06C-47F7-BE6A-BFAC9E8EDECD}"/>
    <dgm:cxn modelId="{584C0F09-F548-4551-905D-6A3EDDA5F29D}" type="presOf" srcId="{8C6B5256-967D-45BA-BBAA-3F72A340F420}" destId="{EA8922B8-5508-49B5-BD7C-6DE6386D2F85}" srcOrd="0" destOrd="0" presId="urn:microsoft.com/office/officeart/2011/layout/TabList"/>
    <dgm:cxn modelId="{04DBA711-7FEF-466A-88F9-974F62B7A620}" type="presOf" srcId="{EF1D65F1-A166-4DFF-9AC4-323E7E2FE353}" destId="{696B05FD-1D71-4EEB-9DF6-A2BE53E34664}" srcOrd="0" destOrd="0" presId="urn:microsoft.com/office/officeart/2011/layout/TabList"/>
    <dgm:cxn modelId="{0558D4FD-28E1-40C4-A74C-A49210D8CCEE}" srcId="{EF1D65F1-A166-4DFF-9AC4-323E7E2FE353}" destId="{E5739DDC-A501-44A5-82A1-52185F9F42D0}" srcOrd="2" destOrd="0" parTransId="{462D4775-F7C7-45C7-A715-31DB50759BED}" sibTransId="{7F95EC6F-4951-4C0F-AF4E-08C47528174C}"/>
    <dgm:cxn modelId="{72C85528-651C-4E12-986A-FDBDC9097610}" type="presOf" srcId="{E5739DDC-A501-44A5-82A1-52185F9F42D0}" destId="{EFDD8ADF-31F3-4DC9-ADB4-536D2BDC63C2}" srcOrd="0" destOrd="1" presId="urn:microsoft.com/office/officeart/2011/layout/TabList"/>
    <dgm:cxn modelId="{681806CE-34E6-4022-8085-2A245A801480}" type="presOf" srcId="{59CB4981-3F71-45BF-809D-BC37CFEEC2B9}" destId="{7AABFF7D-1FBB-460F-A542-52D1E56FDBEF}" srcOrd="0" destOrd="0" presId="urn:microsoft.com/office/officeart/2011/layout/TabList"/>
    <dgm:cxn modelId="{504B1FCC-F4CD-4A0A-B884-A53BFC9F64D0}" srcId="{FAAFFC03-9E78-45D4-9D97-859C4FB4A5CC}" destId="{8C6B5256-967D-45BA-BBAA-3F72A340F420}" srcOrd="1" destOrd="0" parTransId="{87E44359-89B4-4132-AFFB-D68D852F0B5C}" sibTransId="{67C0C0F6-B9AF-493C-9C35-E25D04ED4222}"/>
    <dgm:cxn modelId="{96C53541-C96D-475A-B22F-69F76FC87F1A}" type="presOf" srcId="{B9F98351-EC70-47C0-8BDE-61E470A8ADF1}" destId="{1B5B2D35-CD0F-4590-904F-94F5569224CC}" srcOrd="0" destOrd="0" presId="urn:microsoft.com/office/officeart/2011/layout/TabList"/>
    <dgm:cxn modelId="{909EC3C8-E973-44EF-80D3-998DA8A77992}" srcId="{341585F5-3624-4288-855C-37D0DA475BFE}" destId="{67E83381-178C-4751-A550-303AE6E3175A}" srcOrd="2" destOrd="0" parTransId="{B46109D3-A56A-424F-8439-3490113EECD9}" sibTransId="{4E1D8B04-6865-4462-8F9D-AB77EE6DB380}"/>
    <dgm:cxn modelId="{F660E0F9-E6D2-4599-8003-2478133CE0D9}" srcId="{67E83381-178C-4751-A550-303AE6E3175A}" destId="{B9F98351-EC70-47C0-8BDE-61E470A8ADF1}" srcOrd="1" destOrd="0" parTransId="{2B0993CC-A9AA-483F-9306-E207BF4BE19B}" sibTransId="{F1B3691A-CB3A-410B-9D9A-0CAB50F16F39}"/>
    <dgm:cxn modelId="{623953BA-6BC4-46FD-B62F-B9B10F1C66F0}" srcId="{341585F5-3624-4288-855C-37D0DA475BFE}" destId="{EF1D65F1-A166-4DFF-9AC4-323E7E2FE353}" srcOrd="0" destOrd="0" parTransId="{1C39BA9A-60DA-43D1-BF4E-242E6458752E}" sibTransId="{50D8E421-736C-462F-B53F-C08AFC98F72D}"/>
    <dgm:cxn modelId="{DBC20E51-28D4-4816-AF3E-971E17180767}" srcId="{FAAFFC03-9E78-45D4-9D97-859C4FB4A5CC}" destId="{24FF2F59-13E6-4CFD-9D15-A50C00A9DEF7}" srcOrd="0" destOrd="0" parTransId="{F69E70C6-F648-422C-86B1-CCAF152B5F6F}" sibTransId="{B519F2F0-95E5-4312-840F-C07222CBA738}"/>
    <dgm:cxn modelId="{85D3C4FC-D134-42CD-A5E9-5DED899FB22E}" srcId="{341585F5-3624-4288-855C-37D0DA475BFE}" destId="{FAAFFC03-9E78-45D4-9D97-859C4FB4A5CC}" srcOrd="1" destOrd="0" parTransId="{C164F352-0587-4F35-B239-E5432EB53CC6}" sibTransId="{DC3CB36A-7F08-4295-8B61-49155A35B8C3}"/>
    <dgm:cxn modelId="{F5916615-A84F-4854-8296-C4932AFE081E}" type="presOf" srcId="{24FF2F59-13E6-4CFD-9D15-A50C00A9DEF7}" destId="{5A5BED5D-6DCB-4708-B684-6EE2EE16A343}" srcOrd="0" destOrd="0" presId="urn:microsoft.com/office/officeart/2011/layout/TabList"/>
    <dgm:cxn modelId="{2305FEF3-2C3C-49C8-9599-52380C95FC9A}" type="presOf" srcId="{FAAFFC03-9E78-45D4-9D97-859C4FB4A5CC}" destId="{3D077EA7-88F3-4E07-8F9C-89BC86A011F0}" srcOrd="0" destOrd="0" presId="urn:microsoft.com/office/officeart/2011/layout/TabList"/>
    <dgm:cxn modelId="{AABDC582-642A-4E86-BB88-E6ED5318770A}" type="presOf" srcId="{341585F5-3624-4288-855C-37D0DA475BFE}" destId="{96D35402-54E8-4A01-A55C-F4CF9876CC0E}" srcOrd="0" destOrd="0" presId="urn:microsoft.com/office/officeart/2011/layout/TabList"/>
    <dgm:cxn modelId="{43C3F6C6-8F5C-4242-BEAC-499942147FDA}" type="presOf" srcId="{A6933F81-0D5D-43BD-83E8-98FECC7B0607}" destId="{EFDD8ADF-31F3-4DC9-ADB4-536D2BDC63C2}" srcOrd="0" destOrd="0" presId="urn:microsoft.com/office/officeart/2011/layout/TabList"/>
    <dgm:cxn modelId="{2A0B5AA5-616F-4DFF-A12B-EFBCD81E2E7D}" srcId="{67E83381-178C-4751-A550-303AE6E3175A}" destId="{63E08108-D175-45C7-9BFE-9E7345E419FF}" srcOrd="0" destOrd="0" parTransId="{1B8246C9-2045-4874-AC2D-437209B2EA1D}" sibTransId="{D4B9761D-DC3B-4D9B-873F-37F3737EB634}"/>
    <dgm:cxn modelId="{15292620-E00A-44BC-AC44-75556150AB94}" type="presOf" srcId="{63E08108-D175-45C7-9BFE-9E7345E419FF}" destId="{B2DD6505-8B8D-484D-8DF1-482857654C28}" srcOrd="0" destOrd="0" presId="urn:microsoft.com/office/officeart/2011/layout/TabList"/>
    <dgm:cxn modelId="{C3D1CCB7-E1DF-41CA-877C-894FECBFAB92}" srcId="{EF1D65F1-A166-4DFF-9AC4-323E7E2FE353}" destId="{59CB4981-3F71-45BF-809D-BC37CFEEC2B9}" srcOrd="0" destOrd="0" parTransId="{7B1B19FF-874C-4B9B-A236-20B6D147E127}" sibTransId="{1C931680-3D2B-474A-BE61-ACBACAB8266A}"/>
    <dgm:cxn modelId="{90396BD5-2E98-4924-A7C9-F708406D23CF}" type="presParOf" srcId="{96D35402-54E8-4A01-A55C-F4CF9876CC0E}" destId="{DC5EE6A8-2035-4D7D-9EAD-8EB1E21045B0}" srcOrd="0" destOrd="0" presId="urn:microsoft.com/office/officeart/2011/layout/TabList"/>
    <dgm:cxn modelId="{3C98A422-3740-4E91-ABFE-CC000B6ECBAB}" type="presParOf" srcId="{DC5EE6A8-2035-4D7D-9EAD-8EB1E21045B0}" destId="{7AABFF7D-1FBB-460F-A542-52D1E56FDBEF}" srcOrd="0" destOrd="0" presId="urn:microsoft.com/office/officeart/2011/layout/TabList"/>
    <dgm:cxn modelId="{0E8D41E3-9743-4271-AC8E-97CA7FE7999C}" type="presParOf" srcId="{DC5EE6A8-2035-4D7D-9EAD-8EB1E21045B0}" destId="{696B05FD-1D71-4EEB-9DF6-A2BE53E34664}" srcOrd="1" destOrd="0" presId="urn:microsoft.com/office/officeart/2011/layout/TabList"/>
    <dgm:cxn modelId="{E590C4AE-73B9-4903-AF8C-711A76594190}" type="presParOf" srcId="{DC5EE6A8-2035-4D7D-9EAD-8EB1E21045B0}" destId="{1F216C5C-D938-42DF-8B4E-015F1B59AE42}" srcOrd="2" destOrd="0" presId="urn:microsoft.com/office/officeart/2011/layout/TabList"/>
    <dgm:cxn modelId="{7E5192A1-33C4-4FBC-B38F-CEB0B83445DA}" type="presParOf" srcId="{96D35402-54E8-4A01-A55C-F4CF9876CC0E}" destId="{EFDD8ADF-31F3-4DC9-ADB4-536D2BDC63C2}" srcOrd="1" destOrd="0" presId="urn:microsoft.com/office/officeart/2011/layout/TabList"/>
    <dgm:cxn modelId="{3B5AE0C0-2AB7-4C5F-9F2F-3857809510FB}" type="presParOf" srcId="{96D35402-54E8-4A01-A55C-F4CF9876CC0E}" destId="{14C28F45-7290-4E53-882C-39D46ADE361F}" srcOrd="2" destOrd="0" presId="urn:microsoft.com/office/officeart/2011/layout/TabList"/>
    <dgm:cxn modelId="{D2201685-04B1-4AE3-B843-BD7CDB897860}" type="presParOf" srcId="{96D35402-54E8-4A01-A55C-F4CF9876CC0E}" destId="{69AC134C-DDA0-446F-8D3F-9D9AD3A041A6}" srcOrd="3" destOrd="0" presId="urn:microsoft.com/office/officeart/2011/layout/TabList"/>
    <dgm:cxn modelId="{711C96AF-F081-44F0-B2D7-926F8F41CD22}" type="presParOf" srcId="{69AC134C-DDA0-446F-8D3F-9D9AD3A041A6}" destId="{5A5BED5D-6DCB-4708-B684-6EE2EE16A343}" srcOrd="0" destOrd="0" presId="urn:microsoft.com/office/officeart/2011/layout/TabList"/>
    <dgm:cxn modelId="{8F625C22-31C5-4E5E-9C6F-35727D6F27FC}" type="presParOf" srcId="{69AC134C-DDA0-446F-8D3F-9D9AD3A041A6}" destId="{3D077EA7-88F3-4E07-8F9C-89BC86A011F0}" srcOrd="1" destOrd="0" presId="urn:microsoft.com/office/officeart/2011/layout/TabList"/>
    <dgm:cxn modelId="{2FA67739-1E9D-4931-ADC0-BA55FFBCEBDF}" type="presParOf" srcId="{69AC134C-DDA0-446F-8D3F-9D9AD3A041A6}" destId="{D1E9D20C-F80E-4834-AB38-0A79CE2A4B58}" srcOrd="2" destOrd="0" presId="urn:microsoft.com/office/officeart/2011/layout/TabList"/>
    <dgm:cxn modelId="{89C8BCE7-0824-4B1D-AEA3-7B85D3652555}" type="presParOf" srcId="{96D35402-54E8-4A01-A55C-F4CF9876CC0E}" destId="{EA8922B8-5508-49B5-BD7C-6DE6386D2F85}" srcOrd="4" destOrd="0" presId="urn:microsoft.com/office/officeart/2011/layout/TabList"/>
    <dgm:cxn modelId="{84B7EA75-28F1-4E48-872B-CE2744B27F96}" type="presParOf" srcId="{96D35402-54E8-4A01-A55C-F4CF9876CC0E}" destId="{CF47CA64-385F-4AC4-9655-A1A934B72472}" srcOrd="5" destOrd="0" presId="urn:microsoft.com/office/officeart/2011/layout/TabList"/>
    <dgm:cxn modelId="{3CDA9754-9026-405E-B961-646A21E3858B}" type="presParOf" srcId="{96D35402-54E8-4A01-A55C-F4CF9876CC0E}" destId="{E0F093EC-B505-423E-8C4A-DB25D0931659}" srcOrd="6" destOrd="0" presId="urn:microsoft.com/office/officeart/2011/layout/TabList"/>
    <dgm:cxn modelId="{33FEBA27-66AE-4C62-B366-E56B294BB07F}" type="presParOf" srcId="{E0F093EC-B505-423E-8C4A-DB25D0931659}" destId="{B2DD6505-8B8D-484D-8DF1-482857654C28}" srcOrd="0" destOrd="0" presId="urn:microsoft.com/office/officeart/2011/layout/TabList"/>
    <dgm:cxn modelId="{159E22E7-E898-422B-86B5-842943D41902}" type="presParOf" srcId="{E0F093EC-B505-423E-8C4A-DB25D0931659}" destId="{103882E7-DE12-4681-B9FF-3457ACD664FC}" srcOrd="1" destOrd="0" presId="urn:microsoft.com/office/officeart/2011/layout/TabList"/>
    <dgm:cxn modelId="{D5EACA15-E612-4C62-84D5-9F0BB507C1C6}" type="presParOf" srcId="{E0F093EC-B505-423E-8C4A-DB25D0931659}" destId="{DE6EEFF8-5277-4F38-8EE2-2B929587D871}" srcOrd="2" destOrd="0" presId="urn:microsoft.com/office/officeart/2011/layout/TabList"/>
    <dgm:cxn modelId="{BDB7FA4B-0038-4C7A-8B7A-DB32D0146F28}" type="presParOf" srcId="{96D35402-54E8-4A01-A55C-F4CF9876CC0E}" destId="{1B5B2D35-CD0F-4590-904F-94F5569224CC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372521-C853-43AB-9344-B067D756F8E9}">
      <dsp:nvSpPr>
        <dsp:cNvPr id="0" name=""/>
        <dsp:cNvSpPr/>
      </dsp:nvSpPr>
      <dsp:spPr>
        <a:xfrm>
          <a:off x="5569222" y="3340044"/>
          <a:ext cx="91440" cy="6203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037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77FB79-F4B6-4FA7-AC2E-51D5878678A5}">
      <dsp:nvSpPr>
        <dsp:cNvPr id="0" name=""/>
        <dsp:cNvSpPr/>
      </dsp:nvSpPr>
      <dsp:spPr>
        <a:xfrm>
          <a:off x="3615295" y="1365168"/>
          <a:ext cx="1999646" cy="6203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2764"/>
              </a:lnTo>
              <a:lnTo>
                <a:pt x="1999646" y="422764"/>
              </a:lnTo>
              <a:lnTo>
                <a:pt x="1999646" y="6203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086710-848A-47FE-97C5-011AA3B98867}">
      <dsp:nvSpPr>
        <dsp:cNvPr id="0" name=""/>
        <dsp:cNvSpPr/>
      </dsp:nvSpPr>
      <dsp:spPr>
        <a:xfrm>
          <a:off x="1718956" y="3340044"/>
          <a:ext cx="91440" cy="6203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037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36139F-D95D-4729-90DB-D35F02DE690B}">
      <dsp:nvSpPr>
        <dsp:cNvPr id="0" name=""/>
        <dsp:cNvSpPr/>
      </dsp:nvSpPr>
      <dsp:spPr>
        <a:xfrm>
          <a:off x="1764676" y="1365168"/>
          <a:ext cx="1850619" cy="620370"/>
        </a:xfrm>
        <a:custGeom>
          <a:avLst/>
          <a:gdLst/>
          <a:ahLst/>
          <a:cxnLst/>
          <a:rect l="0" t="0" r="0" b="0"/>
          <a:pathLst>
            <a:path>
              <a:moveTo>
                <a:pt x="1850619" y="0"/>
              </a:moveTo>
              <a:lnTo>
                <a:pt x="1850619" y="422764"/>
              </a:lnTo>
              <a:lnTo>
                <a:pt x="0" y="422764"/>
              </a:lnTo>
              <a:lnTo>
                <a:pt x="0" y="6203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E6C8C-1F38-4341-B2DA-F30ABC5AE37A}">
      <dsp:nvSpPr>
        <dsp:cNvPr id="0" name=""/>
        <dsp:cNvSpPr/>
      </dsp:nvSpPr>
      <dsp:spPr>
        <a:xfrm>
          <a:off x="191405" y="10663"/>
          <a:ext cx="6847781" cy="13545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84B4329-96D3-4C0B-AF84-AEF8A0CB38E2}">
      <dsp:nvSpPr>
        <dsp:cNvPr id="0" name=""/>
        <dsp:cNvSpPr/>
      </dsp:nvSpPr>
      <dsp:spPr>
        <a:xfrm>
          <a:off x="428413" y="235821"/>
          <a:ext cx="6847781" cy="13545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Nitroděložní vývoj</a:t>
          </a:r>
          <a:endParaRPr lang="cs-CZ" sz="3600" b="1" kern="1200" dirty="0"/>
        </a:p>
      </dsp:txBody>
      <dsp:txXfrm>
        <a:off x="468085" y="275493"/>
        <a:ext cx="6768437" cy="1275161"/>
      </dsp:txXfrm>
    </dsp:sp>
    <dsp:sp modelId="{84D13093-3E42-43C2-9883-CB69537ACCED}">
      <dsp:nvSpPr>
        <dsp:cNvPr id="0" name=""/>
        <dsp:cNvSpPr/>
      </dsp:nvSpPr>
      <dsp:spPr>
        <a:xfrm>
          <a:off x="2038" y="1985539"/>
          <a:ext cx="3525275" cy="13545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FE34B8D-4ED3-4DDF-BDFF-5DAFC9697F3F}">
      <dsp:nvSpPr>
        <dsp:cNvPr id="0" name=""/>
        <dsp:cNvSpPr/>
      </dsp:nvSpPr>
      <dsp:spPr>
        <a:xfrm>
          <a:off x="239047" y="2210697"/>
          <a:ext cx="3525275" cy="13545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b="1" kern="1200" dirty="0" smtClean="0"/>
            <a:t>Zárodečné období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(embryonální)</a:t>
          </a:r>
          <a:endParaRPr lang="cs-CZ" sz="2900" kern="1200" dirty="0"/>
        </a:p>
      </dsp:txBody>
      <dsp:txXfrm>
        <a:off x="278719" y="2250369"/>
        <a:ext cx="3445931" cy="1275161"/>
      </dsp:txXfrm>
    </dsp:sp>
    <dsp:sp modelId="{EAEB55B9-09B7-422F-ACA4-F2D052AD058C}">
      <dsp:nvSpPr>
        <dsp:cNvPr id="0" name=""/>
        <dsp:cNvSpPr/>
      </dsp:nvSpPr>
      <dsp:spPr>
        <a:xfrm>
          <a:off x="698136" y="3960415"/>
          <a:ext cx="2133079" cy="6621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48D84A0-9DDE-4DCD-911D-34C2685E37B7}">
      <dsp:nvSpPr>
        <dsp:cNvPr id="0" name=""/>
        <dsp:cNvSpPr/>
      </dsp:nvSpPr>
      <dsp:spPr>
        <a:xfrm>
          <a:off x="935145" y="4185573"/>
          <a:ext cx="2133079" cy="6621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1.-12. týden</a:t>
          </a:r>
          <a:endParaRPr lang="cs-CZ" sz="1800" kern="1200" dirty="0"/>
        </a:p>
      </dsp:txBody>
      <dsp:txXfrm>
        <a:off x="954538" y="4204966"/>
        <a:ext cx="2094293" cy="623336"/>
      </dsp:txXfrm>
    </dsp:sp>
    <dsp:sp modelId="{072E913C-6CB4-4C8E-A78B-A59202B3CE7D}">
      <dsp:nvSpPr>
        <dsp:cNvPr id="0" name=""/>
        <dsp:cNvSpPr/>
      </dsp:nvSpPr>
      <dsp:spPr>
        <a:xfrm>
          <a:off x="4001331" y="1985539"/>
          <a:ext cx="3227220" cy="13545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545BC76-C74D-46B4-A18C-8413F52DB780}">
      <dsp:nvSpPr>
        <dsp:cNvPr id="0" name=""/>
        <dsp:cNvSpPr/>
      </dsp:nvSpPr>
      <dsp:spPr>
        <a:xfrm>
          <a:off x="4238340" y="2210697"/>
          <a:ext cx="3227220" cy="13545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b="1" kern="1200" dirty="0" smtClean="0"/>
            <a:t>Plodové období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(fetální)</a:t>
          </a:r>
          <a:endParaRPr lang="cs-CZ" sz="2900" kern="1200" dirty="0"/>
        </a:p>
      </dsp:txBody>
      <dsp:txXfrm>
        <a:off x="4278012" y="2250369"/>
        <a:ext cx="3147876" cy="1275161"/>
      </dsp:txXfrm>
    </dsp:sp>
    <dsp:sp modelId="{8C9542AC-C41E-4AFF-871A-67871B33C4E1}">
      <dsp:nvSpPr>
        <dsp:cNvPr id="0" name=""/>
        <dsp:cNvSpPr/>
      </dsp:nvSpPr>
      <dsp:spPr>
        <a:xfrm>
          <a:off x="4548402" y="3960415"/>
          <a:ext cx="2133079" cy="6773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BFD56EC-1111-4939-AF7D-7D48A935951F}">
      <dsp:nvSpPr>
        <dsp:cNvPr id="0" name=""/>
        <dsp:cNvSpPr/>
      </dsp:nvSpPr>
      <dsp:spPr>
        <a:xfrm>
          <a:off x="4785411" y="4185573"/>
          <a:ext cx="2133079" cy="6773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12. – 40. týden</a:t>
          </a:r>
          <a:endParaRPr lang="cs-CZ" sz="1800" kern="1200" dirty="0"/>
        </a:p>
      </dsp:txBody>
      <dsp:txXfrm>
        <a:off x="4805251" y="4205413"/>
        <a:ext cx="2093399" cy="6377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7A39B3-AD6E-4E25-9243-4E03D1568DCF}">
      <dsp:nvSpPr>
        <dsp:cNvPr id="0" name=""/>
        <dsp:cNvSpPr/>
      </dsp:nvSpPr>
      <dsp:spPr>
        <a:xfrm>
          <a:off x="2111884" y="1599969"/>
          <a:ext cx="1942924" cy="176631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vajíčko</a:t>
          </a:r>
          <a:endParaRPr lang="cs-CZ" sz="3200" kern="1200" dirty="0"/>
        </a:p>
      </dsp:txBody>
      <dsp:txXfrm>
        <a:off x="2396419" y="1858639"/>
        <a:ext cx="1373854" cy="1248972"/>
      </dsp:txXfrm>
    </dsp:sp>
    <dsp:sp modelId="{F17C1255-0792-41C7-95E5-82C6A6582AB2}">
      <dsp:nvSpPr>
        <dsp:cNvPr id="0" name=""/>
        <dsp:cNvSpPr/>
      </dsp:nvSpPr>
      <dsp:spPr>
        <a:xfrm>
          <a:off x="2173262" y="-399876"/>
          <a:ext cx="1766298" cy="21879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Ženská pohlavní buňka</a:t>
          </a:r>
          <a:endParaRPr lang="cs-CZ" sz="1700" kern="1200" dirty="0"/>
        </a:p>
      </dsp:txBody>
      <dsp:txXfrm>
        <a:off x="2431930" y="-79460"/>
        <a:ext cx="1248962" cy="1547103"/>
      </dsp:txXfrm>
    </dsp:sp>
    <dsp:sp modelId="{91D847FD-5525-4088-A746-70A4CD7FEA70}">
      <dsp:nvSpPr>
        <dsp:cNvPr id="0" name=""/>
        <dsp:cNvSpPr/>
      </dsp:nvSpPr>
      <dsp:spPr>
        <a:xfrm>
          <a:off x="3919620" y="1371239"/>
          <a:ext cx="1874552" cy="22466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23 chromozómů</a:t>
          </a:r>
          <a:endParaRPr lang="cs-CZ" sz="1700" kern="1200" dirty="0"/>
        </a:p>
      </dsp:txBody>
      <dsp:txXfrm>
        <a:off x="4194142" y="1700256"/>
        <a:ext cx="1325508" cy="1588638"/>
      </dsp:txXfrm>
    </dsp:sp>
    <dsp:sp modelId="{9F9938F9-7109-4ADA-8C3D-E5B298780C68}">
      <dsp:nvSpPr>
        <dsp:cNvPr id="0" name=""/>
        <dsp:cNvSpPr/>
      </dsp:nvSpPr>
      <dsp:spPr>
        <a:xfrm>
          <a:off x="2226850" y="3205917"/>
          <a:ext cx="1659123" cy="21782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Dědičná informace od matky</a:t>
          </a:r>
          <a:endParaRPr lang="cs-CZ" sz="1700" kern="1200" dirty="0"/>
        </a:p>
      </dsp:txBody>
      <dsp:txXfrm>
        <a:off x="2469823" y="3524920"/>
        <a:ext cx="1173177" cy="1540280"/>
      </dsp:txXfrm>
    </dsp:sp>
    <dsp:sp modelId="{C0811061-70DC-4DD3-9657-E9A12793350B}">
      <dsp:nvSpPr>
        <dsp:cNvPr id="0" name=""/>
        <dsp:cNvSpPr/>
      </dsp:nvSpPr>
      <dsp:spPr>
        <a:xfrm>
          <a:off x="301827" y="1348893"/>
          <a:ext cx="1908198" cy="229136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Uvolňuje se z vaječníků</a:t>
          </a:r>
          <a:endParaRPr lang="cs-CZ" sz="1700" kern="1200" dirty="0"/>
        </a:p>
      </dsp:txBody>
      <dsp:txXfrm>
        <a:off x="581276" y="1684455"/>
        <a:ext cx="1349300" cy="16202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7A39B3-AD6E-4E25-9243-4E03D1568DCF}">
      <dsp:nvSpPr>
        <dsp:cNvPr id="0" name=""/>
        <dsp:cNvSpPr/>
      </dsp:nvSpPr>
      <dsp:spPr>
        <a:xfrm>
          <a:off x="2111884" y="1599969"/>
          <a:ext cx="1942924" cy="176631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spermie</a:t>
          </a:r>
          <a:endParaRPr lang="cs-CZ" sz="2800" kern="1200" dirty="0"/>
        </a:p>
      </dsp:txBody>
      <dsp:txXfrm>
        <a:off x="2396419" y="1858639"/>
        <a:ext cx="1373854" cy="1248972"/>
      </dsp:txXfrm>
    </dsp:sp>
    <dsp:sp modelId="{F17C1255-0792-41C7-95E5-82C6A6582AB2}">
      <dsp:nvSpPr>
        <dsp:cNvPr id="0" name=""/>
        <dsp:cNvSpPr/>
      </dsp:nvSpPr>
      <dsp:spPr>
        <a:xfrm>
          <a:off x="2173262" y="-399876"/>
          <a:ext cx="1766298" cy="21879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Mužská pohlavní buňka</a:t>
          </a:r>
          <a:endParaRPr lang="cs-CZ" sz="1700" kern="1200" dirty="0"/>
        </a:p>
      </dsp:txBody>
      <dsp:txXfrm>
        <a:off x="2431930" y="-79460"/>
        <a:ext cx="1248962" cy="1547103"/>
      </dsp:txXfrm>
    </dsp:sp>
    <dsp:sp modelId="{91D847FD-5525-4088-A746-70A4CD7FEA70}">
      <dsp:nvSpPr>
        <dsp:cNvPr id="0" name=""/>
        <dsp:cNvSpPr/>
      </dsp:nvSpPr>
      <dsp:spPr>
        <a:xfrm>
          <a:off x="3919620" y="1371239"/>
          <a:ext cx="1874552" cy="22466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23 chromozómů</a:t>
          </a:r>
          <a:endParaRPr lang="cs-CZ" sz="1700" kern="1200" dirty="0"/>
        </a:p>
      </dsp:txBody>
      <dsp:txXfrm>
        <a:off x="4194142" y="1700256"/>
        <a:ext cx="1325508" cy="1588638"/>
      </dsp:txXfrm>
    </dsp:sp>
    <dsp:sp modelId="{9F9938F9-7109-4ADA-8C3D-E5B298780C68}">
      <dsp:nvSpPr>
        <dsp:cNvPr id="0" name=""/>
        <dsp:cNvSpPr/>
      </dsp:nvSpPr>
      <dsp:spPr>
        <a:xfrm>
          <a:off x="2226850" y="3205917"/>
          <a:ext cx="1659123" cy="21782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Dědičná informace od otce</a:t>
          </a:r>
          <a:endParaRPr lang="cs-CZ" sz="1700" kern="1200" dirty="0"/>
        </a:p>
      </dsp:txBody>
      <dsp:txXfrm>
        <a:off x="2469823" y="3524920"/>
        <a:ext cx="1173177" cy="1540280"/>
      </dsp:txXfrm>
    </dsp:sp>
    <dsp:sp modelId="{C0811061-70DC-4DD3-9657-E9A12793350B}">
      <dsp:nvSpPr>
        <dsp:cNvPr id="0" name=""/>
        <dsp:cNvSpPr/>
      </dsp:nvSpPr>
      <dsp:spPr>
        <a:xfrm>
          <a:off x="301827" y="1348893"/>
          <a:ext cx="1908198" cy="229136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Vzniká ve varlatech</a:t>
          </a:r>
          <a:endParaRPr lang="cs-CZ" sz="1700" kern="1200" dirty="0"/>
        </a:p>
      </dsp:txBody>
      <dsp:txXfrm>
        <a:off x="581276" y="1684455"/>
        <a:ext cx="1349300" cy="16202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FC6673-3E87-4823-848F-52795A5ED83B}">
      <dsp:nvSpPr>
        <dsp:cNvPr id="0" name=""/>
        <dsp:cNvSpPr/>
      </dsp:nvSpPr>
      <dsp:spPr>
        <a:xfrm>
          <a:off x="0" y="4243427"/>
          <a:ext cx="7467600" cy="1392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3. a 4. Porodní doba</a:t>
          </a:r>
          <a:endParaRPr lang="cs-CZ" sz="2700" kern="1200" dirty="0"/>
        </a:p>
      </dsp:txBody>
      <dsp:txXfrm>
        <a:off x="0" y="4243427"/>
        <a:ext cx="7467600" cy="752105"/>
      </dsp:txXfrm>
    </dsp:sp>
    <dsp:sp modelId="{D200B35F-1CE2-4DFC-A9C7-20E438B3FD85}">
      <dsp:nvSpPr>
        <dsp:cNvPr id="0" name=""/>
        <dsp:cNvSpPr/>
      </dsp:nvSpPr>
      <dsp:spPr>
        <a:xfrm>
          <a:off x="0" y="4967677"/>
          <a:ext cx="3733799" cy="64068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Porod placenty</a:t>
          </a:r>
          <a:endParaRPr lang="cs-CZ" sz="2500" kern="1200" dirty="0"/>
        </a:p>
      </dsp:txBody>
      <dsp:txXfrm>
        <a:off x="0" y="4967677"/>
        <a:ext cx="3733799" cy="640682"/>
      </dsp:txXfrm>
    </dsp:sp>
    <dsp:sp modelId="{67926681-9D92-46AF-BC4A-AFC6D720305B}">
      <dsp:nvSpPr>
        <dsp:cNvPr id="0" name=""/>
        <dsp:cNvSpPr/>
      </dsp:nvSpPr>
      <dsp:spPr>
        <a:xfrm>
          <a:off x="3733800" y="4967677"/>
          <a:ext cx="3733799" cy="64068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Smršťování dělohy</a:t>
          </a:r>
          <a:endParaRPr lang="cs-CZ" sz="2500" kern="1200" dirty="0"/>
        </a:p>
      </dsp:txBody>
      <dsp:txXfrm>
        <a:off x="3733800" y="4967677"/>
        <a:ext cx="3733799" cy="640682"/>
      </dsp:txXfrm>
    </dsp:sp>
    <dsp:sp modelId="{CD85099F-4D73-4955-A483-0643CCFDEAF4}">
      <dsp:nvSpPr>
        <dsp:cNvPr id="0" name=""/>
        <dsp:cNvSpPr/>
      </dsp:nvSpPr>
      <dsp:spPr>
        <a:xfrm rot="10800000">
          <a:off x="0" y="2122212"/>
          <a:ext cx="7467600" cy="214210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2. Porodní doba</a:t>
          </a:r>
          <a:endParaRPr lang="cs-CZ" sz="2700" kern="1200" dirty="0"/>
        </a:p>
      </dsp:txBody>
      <dsp:txXfrm rot="-10800000">
        <a:off x="0" y="2122212"/>
        <a:ext cx="7467600" cy="751879"/>
      </dsp:txXfrm>
    </dsp:sp>
    <dsp:sp modelId="{269B47A0-A13B-43D7-B7DE-ECA085777D5A}">
      <dsp:nvSpPr>
        <dsp:cNvPr id="0" name=""/>
        <dsp:cNvSpPr/>
      </dsp:nvSpPr>
      <dsp:spPr>
        <a:xfrm>
          <a:off x="0" y="2874091"/>
          <a:ext cx="3733799" cy="6404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Vlastní porod dítěte</a:t>
          </a:r>
          <a:endParaRPr lang="cs-CZ" sz="2500" kern="1200" dirty="0"/>
        </a:p>
      </dsp:txBody>
      <dsp:txXfrm>
        <a:off x="0" y="2874091"/>
        <a:ext cx="3733799" cy="640490"/>
      </dsp:txXfrm>
    </dsp:sp>
    <dsp:sp modelId="{DDEE6D32-2A0D-40C4-80B4-2B2292F4C8E5}">
      <dsp:nvSpPr>
        <dsp:cNvPr id="0" name=""/>
        <dsp:cNvSpPr/>
      </dsp:nvSpPr>
      <dsp:spPr>
        <a:xfrm>
          <a:off x="3733800" y="2874091"/>
          <a:ext cx="3733799" cy="6404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500" kern="1200" dirty="0"/>
        </a:p>
      </dsp:txBody>
      <dsp:txXfrm>
        <a:off x="3733800" y="2874091"/>
        <a:ext cx="3733799" cy="640490"/>
      </dsp:txXfrm>
    </dsp:sp>
    <dsp:sp modelId="{33B466B1-43E3-404E-A430-5C5BD81722EC}">
      <dsp:nvSpPr>
        <dsp:cNvPr id="0" name=""/>
        <dsp:cNvSpPr/>
      </dsp:nvSpPr>
      <dsp:spPr>
        <a:xfrm rot="10800000">
          <a:off x="0" y="43902"/>
          <a:ext cx="7467600" cy="214210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1. Porodní doba</a:t>
          </a:r>
          <a:endParaRPr lang="cs-CZ" sz="2700" kern="1200" dirty="0"/>
        </a:p>
      </dsp:txBody>
      <dsp:txXfrm rot="-10800000">
        <a:off x="0" y="43902"/>
        <a:ext cx="7467600" cy="751879"/>
      </dsp:txXfrm>
    </dsp:sp>
    <dsp:sp modelId="{833F3CCC-15DA-4C53-B69E-5AC2C9AC4568}">
      <dsp:nvSpPr>
        <dsp:cNvPr id="0" name=""/>
        <dsp:cNvSpPr/>
      </dsp:nvSpPr>
      <dsp:spPr>
        <a:xfrm>
          <a:off x="0" y="752876"/>
          <a:ext cx="3733799" cy="6404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Pravidelné stahy dělohy</a:t>
          </a:r>
          <a:endParaRPr lang="cs-CZ" sz="2500" kern="1200" dirty="0"/>
        </a:p>
      </dsp:txBody>
      <dsp:txXfrm>
        <a:off x="0" y="752876"/>
        <a:ext cx="3733799" cy="640490"/>
      </dsp:txXfrm>
    </dsp:sp>
    <dsp:sp modelId="{6F900930-9D3B-4ED2-8F93-EC56F9A84B3F}">
      <dsp:nvSpPr>
        <dsp:cNvPr id="0" name=""/>
        <dsp:cNvSpPr/>
      </dsp:nvSpPr>
      <dsp:spPr>
        <a:xfrm>
          <a:off x="3733800" y="752876"/>
          <a:ext cx="3733799" cy="6404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Odtok plodové vody</a:t>
          </a:r>
          <a:endParaRPr lang="cs-CZ" sz="2500" kern="1200" dirty="0"/>
        </a:p>
      </dsp:txBody>
      <dsp:txXfrm>
        <a:off x="3733800" y="752876"/>
        <a:ext cx="3733799" cy="6404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6EEFF8-5277-4F38-8EE2-2B929587D871}">
      <dsp:nvSpPr>
        <dsp:cNvPr id="0" name=""/>
        <dsp:cNvSpPr/>
      </dsp:nvSpPr>
      <dsp:spPr>
        <a:xfrm>
          <a:off x="234687" y="3802108"/>
          <a:ext cx="7467600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9D20C-F80E-4834-AB38-0A79CE2A4B58}">
      <dsp:nvSpPr>
        <dsp:cNvPr id="0" name=""/>
        <dsp:cNvSpPr/>
      </dsp:nvSpPr>
      <dsp:spPr>
        <a:xfrm>
          <a:off x="258520" y="2169042"/>
          <a:ext cx="7467600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216C5C-D938-42DF-8B4E-015F1B59AE42}">
      <dsp:nvSpPr>
        <dsp:cNvPr id="0" name=""/>
        <dsp:cNvSpPr/>
      </dsp:nvSpPr>
      <dsp:spPr>
        <a:xfrm>
          <a:off x="222514" y="535976"/>
          <a:ext cx="7467600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ABFF7D-1FBB-460F-A542-52D1E56FDBEF}">
      <dsp:nvSpPr>
        <dsp:cNvPr id="0" name=""/>
        <dsp:cNvSpPr/>
      </dsp:nvSpPr>
      <dsp:spPr>
        <a:xfrm>
          <a:off x="3682752" y="597"/>
          <a:ext cx="2488700" cy="535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b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>
              <a:solidFill>
                <a:schemeClr val="tx2"/>
              </a:solidFill>
            </a:rPr>
            <a:t>předčasný</a:t>
          </a:r>
          <a:endParaRPr lang="cs-CZ" sz="2600" b="1" kern="1200" dirty="0">
            <a:solidFill>
              <a:schemeClr val="tx2"/>
            </a:solidFill>
          </a:endParaRPr>
        </a:p>
      </dsp:txBody>
      <dsp:txXfrm>
        <a:off x="3682752" y="597"/>
        <a:ext cx="2488700" cy="535378"/>
      </dsp:txXfrm>
    </dsp:sp>
    <dsp:sp modelId="{696B05FD-1D71-4EEB-9DF6-A2BE53E34664}">
      <dsp:nvSpPr>
        <dsp:cNvPr id="0" name=""/>
        <dsp:cNvSpPr/>
      </dsp:nvSpPr>
      <dsp:spPr>
        <a:xfrm>
          <a:off x="10338" y="0"/>
          <a:ext cx="2831633" cy="535378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Před 38. týdnem </a:t>
          </a:r>
          <a:endParaRPr lang="cs-CZ" sz="2600" kern="1200" dirty="0"/>
        </a:p>
      </dsp:txBody>
      <dsp:txXfrm>
        <a:off x="36478" y="26140"/>
        <a:ext cx="2779353" cy="509238"/>
      </dsp:txXfrm>
    </dsp:sp>
    <dsp:sp modelId="{EFDD8ADF-31F3-4DC9-ADB4-536D2BDC63C2}">
      <dsp:nvSpPr>
        <dsp:cNvPr id="0" name=""/>
        <dsp:cNvSpPr/>
      </dsp:nvSpPr>
      <dsp:spPr>
        <a:xfrm>
          <a:off x="0" y="535976"/>
          <a:ext cx="7467600" cy="107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Nedonošený novorozenec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Nezralé orgány</a:t>
          </a:r>
          <a:endParaRPr lang="cs-CZ" sz="2000" kern="1200" dirty="0"/>
        </a:p>
      </dsp:txBody>
      <dsp:txXfrm>
        <a:off x="0" y="535976"/>
        <a:ext cx="7467600" cy="1070918"/>
      </dsp:txXfrm>
    </dsp:sp>
    <dsp:sp modelId="{5A5BED5D-6DCB-4708-B684-6EE2EE16A343}">
      <dsp:nvSpPr>
        <dsp:cNvPr id="0" name=""/>
        <dsp:cNvSpPr/>
      </dsp:nvSpPr>
      <dsp:spPr>
        <a:xfrm>
          <a:off x="3898768" y="1612778"/>
          <a:ext cx="1899681" cy="535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b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>
              <a:solidFill>
                <a:schemeClr val="tx2"/>
              </a:solidFill>
            </a:rPr>
            <a:t>termínový</a:t>
          </a:r>
          <a:endParaRPr lang="cs-CZ" sz="2500" b="1" kern="1200" dirty="0">
            <a:solidFill>
              <a:schemeClr val="tx2"/>
            </a:solidFill>
          </a:endParaRPr>
        </a:p>
      </dsp:txBody>
      <dsp:txXfrm>
        <a:off x="3898768" y="1612778"/>
        <a:ext cx="1899681" cy="535378"/>
      </dsp:txXfrm>
    </dsp:sp>
    <dsp:sp modelId="{3D077EA7-88F3-4E07-8F9C-89BC86A011F0}">
      <dsp:nvSpPr>
        <dsp:cNvPr id="0" name=""/>
        <dsp:cNvSpPr/>
      </dsp:nvSpPr>
      <dsp:spPr>
        <a:xfrm>
          <a:off x="10348" y="1612778"/>
          <a:ext cx="2975659" cy="535378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38. až 42. týden</a:t>
          </a:r>
          <a:endParaRPr lang="cs-CZ" sz="2500" kern="1200" dirty="0"/>
        </a:p>
      </dsp:txBody>
      <dsp:txXfrm>
        <a:off x="36488" y="1638918"/>
        <a:ext cx="2923379" cy="509238"/>
      </dsp:txXfrm>
    </dsp:sp>
    <dsp:sp modelId="{EA8922B8-5508-49B5-BD7C-6DE6386D2F85}">
      <dsp:nvSpPr>
        <dsp:cNvPr id="0" name=""/>
        <dsp:cNvSpPr/>
      </dsp:nvSpPr>
      <dsp:spPr>
        <a:xfrm>
          <a:off x="0" y="2169042"/>
          <a:ext cx="7467600" cy="107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Novorozenec je připravený na život mimo tělo matky</a:t>
          </a:r>
          <a:endParaRPr lang="cs-CZ" sz="2000" kern="1200" dirty="0"/>
        </a:p>
      </dsp:txBody>
      <dsp:txXfrm>
        <a:off x="0" y="2169042"/>
        <a:ext cx="7467600" cy="1070918"/>
      </dsp:txXfrm>
    </dsp:sp>
    <dsp:sp modelId="{B2DD6505-8B8D-484D-8DF1-482857654C28}">
      <dsp:nvSpPr>
        <dsp:cNvPr id="0" name=""/>
        <dsp:cNvSpPr/>
      </dsp:nvSpPr>
      <dsp:spPr>
        <a:xfrm>
          <a:off x="3826776" y="3266730"/>
          <a:ext cx="2224998" cy="535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b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>
              <a:solidFill>
                <a:schemeClr val="tx2"/>
              </a:solidFill>
            </a:rPr>
            <a:t>opožděný</a:t>
          </a:r>
          <a:endParaRPr lang="cs-CZ" sz="2500" b="1" kern="1200" dirty="0">
            <a:solidFill>
              <a:schemeClr val="tx2"/>
            </a:solidFill>
          </a:endParaRPr>
        </a:p>
      </dsp:txBody>
      <dsp:txXfrm>
        <a:off x="3826776" y="3266730"/>
        <a:ext cx="2224998" cy="535378"/>
      </dsp:txXfrm>
    </dsp:sp>
    <dsp:sp modelId="{103882E7-DE12-4681-B9FF-3457ACD664FC}">
      <dsp:nvSpPr>
        <dsp:cNvPr id="0" name=""/>
        <dsp:cNvSpPr/>
      </dsp:nvSpPr>
      <dsp:spPr>
        <a:xfrm>
          <a:off x="10338" y="3268962"/>
          <a:ext cx="2880327" cy="535378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Po 42. týdnu</a:t>
          </a:r>
          <a:endParaRPr lang="cs-CZ" sz="2500" kern="1200" dirty="0"/>
        </a:p>
      </dsp:txBody>
      <dsp:txXfrm>
        <a:off x="36478" y="3295102"/>
        <a:ext cx="2828047" cy="509238"/>
      </dsp:txXfrm>
    </dsp:sp>
    <dsp:sp modelId="{1B5B2D35-CD0F-4590-904F-94F5569224CC}">
      <dsp:nvSpPr>
        <dsp:cNvPr id="0" name=""/>
        <dsp:cNvSpPr/>
      </dsp:nvSpPr>
      <dsp:spPr>
        <a:xfrm>
          <a:off x="0" y="3802108"/>
          <a:ext cx="7467600" cy="1070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Hrozí nedostatečná výživa plodu (špatná funkce placenty)</a:t>
          </a:r>
          <a:endParaRPr lang="cs-CZ" sz="2000" kern="1200" dirty="0"/>
        </a:p>
      </dsp:txBody>
      <dsp:txXfrm>
        <a:off x="0" y="3802108"/>
        <a:ext cx="7467600" cy="10709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1/layout/TabList">
  <dgm:title val="Seznam karet"/>
  <dgm:desc val="Umožňuje znázornit nesekvenční nebo seskupené bloky informací. Dobrých výsledků dosáhnete u seznamů s malým množstvím textu úrovně 1. První text úrovně 2 se zobrazí vedle textu úrovně 1 a zbývající text úrovně 2 se zobrazí pod textem úrovně 1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8569945-E2BC-4FC3-A144-30C2648110E5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6DDCE9D-8799-4EBB-A102-52A5125DC0D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9-Week_Human_Embryo_from_Ectopic_Pregnancy.jpg?uselang=cs" TargetMode="External"/><Relationship Id="rId3" Type="http://schemas.openxmlformats.org/officeDocument/2006/relationships/hyperlink" Target="http://commons.wikimedia.org/wiki/File:Knotted_cord.jpg?uselang=cs" TargetMode="External"/><Relationship Id="rId7" Type="http://schemas.openxmlformats.org/officeDocument/2006/relationships/hyperlink" Target="http://commons.wikimedia.org/wiki/File:Grosse_derGebarmutter_in_den_einzelneMonaten_derSchwangerschaft.gif?uselang=c" TargetMode="External"/><Relationship Id="rId2" Type="http://schemas.openxmlformats.org/officeDocument/2006/relationships/hyperlink" Target="http://cs.wikipedia.org/wiki/Soubor:Tubal_Pregnancy_with_embry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Embryo,_8_cells.jpg" TargetMode="External"/><Relationship Id="rId5" Type="http://schemas.openxmlformats.org/officeDocument/2006/relationships/hyperlink" Target="http://cs.wikipedia.org/wiki/Soubor:Placenta.svg" TargetMode="External"/><Relationship Id="rId10" Type="http://schemas.openxmlformats.org/officeDocument/2006/relationships/hyperlink" Target="http://commons.wikimedia.org/wiki/File:40_weeks_pregnant.jpg?uselang=cs" TargetMode="External"/><Relationship Id="rId4" Type="http://schemas.openxmlformats.org/officeDocument/2006/relationships/hyperlink" Target="http://cs.wikipedia.org/wiki/Soubor:Acrosomal_reaction.jpg" TargetMode="External"/><Relationship Id="rId9" Type="http://schemas.openxmlformats.org/officeDocument/2006/relationships/hyperlink" Target="http://commons.wikimedia.org/wiki/File:20_weeks_pregnant.pn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99592" y="1844824"/>
            <a:ext cx="6873875" cy="277653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VY_32_INOVACE_20_NITRODĚLOŽNÍ VÝVOJ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8. </a:t>
            </a:r>
            <a:r>
              <a:rPr lang="cs-CZ" sz="1200" dirty="0" smtClean="0"/>
              <a:t>nebo</a:t>
            </a:r>
            <a:r>
              <a:rPr lang="cs-CZ" sz="1200" cap="all" dirty="0" smtClean="0"/>
              <a:t> 9</a:t>
            </a:r>
            <a:r>
              <a:rPr lang="cs-CZ" sz="1200" dirty="0" smtClean="0"/>
              <a:t>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člověka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Nitroděložní vývoj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cs-CZ" sz="1200" cap="all" dirty="0" smtClean="0"/>
              <a:t>Klíčová slova:</a:t>
            </a:r>
            <a:r>
              <a:rPr lang="cs-CZ" sz="1200" cap="all" dirty="0"/>
              <a:t> </a:t>
            </a:r>
            <a:r>
              <a:rPr lang="cs-CZ" sz="1200" cap="all" dirty="0" smtClean="0"/>
              <a:t>		</a:t>
            </a:r>
            <a:r>
              <a:rPr lang="cs-CZ" sz="1200" dirty="0" err="1" smtClean="0"/>
              <a:t>embyo</a:t>
            </a:r>
            <a:r>
              <a:rPr lang="cs-CZ" sz="1200" dirty="0" smtClean="0"/>
              <a:t>, fetus, </a:t>
            </a:r>
            <a:r>
              <a:rPr lang="cs-CZ" sz="1200" dirty="0" err="1" smtClean="0"/>
              <a:t>zygóta</a:t>
            </a:r>
            <a:r>
              <a:rPr lang="cs-CZ" sz="1200" dirty="0" smtClean="0"/>
              <a:t>, rýhování, placenta, porodní doby</a:t>
            </a:r>
            <a:endParaRPr lang="cs-CZ" sz="1200" dirty="0"/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cs-CZ" sz="1200" dirty="0" smtClean="0"/>
              <a:t>VYTVOŘENO: 		6/2013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/>
              <a:t>ČÍSLO PROJEKTU: 		1.4 OP VK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typ aktivity – výklad. Obsah je zaměřený na základní pojmy uváděné v souvislostech. </a:t>
            </a:r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476250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>
                <a:solidFill>
                  <a:prstClr val="white"/>
                </a:solidFill>
              </a:rPr>
              <a:t>                                     </a:t>
            </a:r>
            <a:r>
              <a:rPr lang="cs-CZ" sz="1600" b="1">
                <a:solidFill>
                  <a:prstClr val="white"/>
                </a:solidFill>
              </a:rPr>
              <a:t>Základní  škola a mateřská škola J.A.Komenského</a:t>
            </a:r>
            <a:endParaRPr lang="cs-CZ" sz="1600">
              <a:solidFill>
                <a:prstClr val="white"/>
              </a:solidFill>
            </a:endParaRPr>
          </a:p>
          <a:p>
            <a:pPr algn="ctr"/>
            <a:r>
              <a:rPr lang="cs-CZ" sz="1600" b="1">
                <a:solidFill>
                  <a:prstClr val="white"/>
                </a:solidFill>
              </a:rPr>
              <a:t>                                                          v Novém  Strašecí</a:t>
            </a:r>
            <a:r>
              <a:rPr lang="cs-CZ" sz="1600">
                <a:solidFill>
                  <a:prstClr val="white"/>
                </a:solidFill>
              </a:rPr>
              <a:t>                     </a:t>
            </a:r>
          </a:p>
          <a:p>
            <a:pPr algn="ctr"/>
            <a:r>
              <a:rPr lang="cs-CZ" sz="1600">
                <a:solidFill>
                  <a:prstClr val="white"/>
                </a:solidFill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>
                <a:solidFill>
                  <a:prstClr val="white"/>
                </a:solidFill>
              </a:rPr>
              <a:t>                                                 tel. 311 240 401, 311 240 400, email: zsnovstra@iol.cz</a:t>
            </a:r>
          </a:p>
        </p:txBody>
      </p:sp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-287435" y="472321"/>
            <a:ext cx="852983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                                    </a:t>
            </a:r>
            <a:r>
              <a:rPr lang="cs-CZ" sz="1600" b="1" dirty="0">
                <a:solidFill>
                  <a:schemeClr val="tx2">
                    <a:lumMod val="75000"/>
                  </a:schemeClr>
                </a:solidFill>
              </a:rPr>
              <a:t>Základní  škola a mateřská škola </a:t>
            </a:r>
            <a:r>
              <a:rPr lang="cs-CZ" sz="1600" b="1" dirty="0" err="1">
                <a:solidFill>
                  <a:schemeClr val="tx2">
                    <a:lumMod val="75000"/>
                  </a:schemeClr>
                </a:solidFill>
              </a:rPr>
              <a:t>J.A.Komenského</a:t>
            </a:r>
            <a:endParaRPr lang="cs-CZ" sz="160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cs-CZ" sz="1600" b="1" dirty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v Novém  Strašecí</a:t>
            </a:r>
            <a:r>
              <a:rPr lang="cs-CZ" sz="1600" dirty="0">
                <a:solidFill>
                  <a:schemeClr val="tx2">
                    <a:lumMod val="75000"/>
                  </a:schemeClr>
                </a:solidFill>
              </a:rPr>
              <a:t>                     </a:t>
            </a:r>
          </a:p>
          <a:p>
            <a:pPr algn="ctr"/>
            <a:r>
              <a:rPr lang="cs-CZ" sz="1600" dirty="0">
                <a:solidFill>
                  <a:schemeClr val="tx2">
                    <a:lumMod val="75000"/>
                  </a:schemeClr>
                </a:solidFill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 dirty="0">
                <a:solidFill>
                  <a:schemeClr val="tx2">
                    <a:lumMod val="75000"/>
                  </a:schemeClr>
                </a:solidFill>
              </a:rPr>
              <a:t>                                                 tel. 311 240 401, 311 240 400, email: 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zsnovstra@email.cz</a:t>
            </a:r>
            <a:endParaRPr lang="cs-CZ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62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Nitroděložní vývoj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Od početí k narození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32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Nitroděložní 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Růstové a vývojové procesy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sz="1200" i="1" dirty="0" smtClean="0"/>
              <a:t>Embryo 5 týdnů staré				novorozenec</a:t>
            </a:r>
            <a:endParaRPr lang="cs-CZ" sz="12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68960"/>
            <a:ext cx="2676525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68960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3491880" y="449771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73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Fáze nitroděložního vývoje </a:t>
            </a:r>
            <a:endParaRPr lang="cs-CZ" dirty="0"/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65367793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096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363090322"/>
              </p:ext>
            </p:extLst>
          </p:nvPr>
        </p:nvGraphicFramePr>
        <p:xfrm>
          <a:off x="1115616" y="908720"/>
          <a:ext cx="6096000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738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633596972"/>
              </p:ext>
            </p:extLst>
          </p:nvPr>
        </p:nvGraphicFramePr>
        <p:xfrm>
          <a:off x="1115616" y="908720"/>
          <a:ext cx="6096000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440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r>
              <a:rPr lang="cs-CZ" dirty="0" smtClean="0"/>
              <a:t>Oplození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Splynutí vajíčka a spermie – vzniká zygota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Rýhování vajíčka – buněčné dělení 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28800"/>
            <a:ext cx="1944216" cy="18813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2" t="10146" r="20728" b="19369"/>
          <a:stretch/>
        </p:blipFill>
        <p:spPr bwMode="auto">
          <a:xfrm>
            <a:off x="3131840" y="4437112"/>
            <a:ext cx="2088232" cy="19559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53616" y="6131420"/>
            <a:ext cx="1875835" cy="2616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050" dirty="0" smtClean="0"/>
              <a:t>8 buněk, 3 dny po oplození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223023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Oplozené vajíčko </a:t>
            </a:r>
            <a:r>
              <a:rPr lang="cs-CZ" b="1" dirty="0" smtClean="0"/>
              <a:t>sestupuje do dělohy</a:t>
            </a:r>
          </a:p>
          <a:p>
            <a:r>
              <a:rPr lang="cs-CZ" b="1" dirty="0" smtClean="0"/>
              <a:t>Uchytí</a:t>
            </a:r>
            <a:r>
              <a:rPr lang="cs-CZ" dirty="0" smtClean="0"/>
              <a:t> se v </a:t>
            </a:r>
            <a:r>
              <a:rPr lang="cs-CZ" b="1" dirty="0" smtClean="0"/>
              <a:t>děložní sliznici</a:t>
            </a:r>
          </a:p>
          <a:p>
            <a:r>
              <a:rPr lang="cs-CZ" dirty="0" smtClean="0"/>
              <a:t>Postupně se vyvíjí </a:t>
            </a:r>
            <a:r>
              <a:rPr lang="cs-CZ" b="1" dirty="0" smtClean="0"/>
              <a:t>placenta 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Výživa zárodku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Přívod kyslíku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Odvod odpadních látek</a:t>
            </a:r>
          </a:p>
          <a:p>
            <a:pPr lvl="1"/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140968"/>
            <a:ext cx="3312368" cy="341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973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vývoj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265" y="620688"/>
            <a:ext cx="2324100" cy="57054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77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707678"/>
          </a:xfrm>
        </p:spPr>
        <p:txBody>
          <a:bodyPr/>
          <a:lstStyle/>
          <a:p>
            <a:r>
              <a:rPr lang="cs-CZ" dirty="0"/>
              <a:t>Další vývoj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457200" y="1844824"/>
            <a:ext cx="3657600" cy="4403576"/>
          </a:xfrm>
        </p:spPr>
        <p:txBody>
          <a:bodyPr/>
          <a:lstStyle/>
          <a:p>
            <a:r>
              <a:rPr lang="cs-CZ" dirty="0" smtClean="0"/>
              <a:t>Základy soustav (nervová, oběhová)</a:t>
            </a:r>
          </a:p>
          <a:p>
            <a:r>
              <a:rPr lang="cs-CZ" dirty="0" smtClean="0"/>
              <a:t>Primitivní končetiny</a:t>
            </a:r>
          </a:p>
          <a:p>
            <a:r>
              <a:rPr lang="cs-CZ" dirty="0" smtClean="0"/>
              <a:t>Základní znaky člověka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371975" y="1772816"/>
            <a:ext cx="3657600" cy="4475584"/>
          </a:xfrm>
        </p:spPr>
        <p:txBody>
          <a:bodyPr/>
          <a:lstStyle/>
          <a:p>
            <a:r>
              <a:rPr lang="cs-CZ" dirty="0" smtClean="0"/>
              <a:t>Vývin mozku</a:t>
            </a:r>
          </a:p>
          <a:p>
            <a:r>
              <a:rPr lang="cs-CZ" dirty="0" smtClean="0"/>
              <a:t>Orgány začínají pracovat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67544" y="1052736"/>
            <a:ext cx="3657600" cy="658368"/>
          </a:xfrm>
        </p:spPr>
        <p:txBody>
          <a:bodyPr/>
          <a:lstStyle/>
          <a:p>
            <a:r>
              <a:rPr lang="cs-CZ" dirty="0"/>
              <a:t>První </a:t>
            </a:r>
            <a:r>
              <a:rPr lang="cs-CZ" dirty="0" smtClean="0"/>
              <a:t>a druhý měsíc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427984" y="1052736"/>
            <a:ext cx="3657600" cy="658368"/>
          </a:xfrm>
        </p:spPr>
        <p:txBody>
          <a:bodyPr/>
          <a:lstStyle/>
          <a:p>
            <a:r>
              <a:rPr lang="cs-CZ" dirty="0" smtClean="0"/>
              <a:t>Třetí měsíc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2" t="18725" r="15492" b="14300"/>
          <a:stretch/>
        </p:blipFill>
        <p:spPr bwMode="auto">
          <a:xfrm>
            <a:off x="899592" y="3933056"/>
            <a:ext cx="2457139" cy="24943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7" t="6311" r="5962" b="11204"/>
          <a:stretch/>
        </p:blipFill>
        <p:spPr bwMode="auto">
          <a:xfrm>
            <a:off x="5148064" y="3426525"/>
            <a:ext cx="2051463" cy="30009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38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707678"/>
          </a:xfrm>
        </p:spPr>
        <p:txBody>
          <a:bodyPr/>
          <a:lstStyle/>
          <a:p>
            <a:r>
              <a:rPr lang="cs-CZ" dirty="0"/>
              <a:t>Další vývoj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988840"/>
            <a:ext cx="3657600" cy="4259560"/>
          </a:xfrm>
        </p:spPr>
        <p:txBody>
          <a:bodyPr/>
          <a:lstStyle/>
          <a:p>
            <a:r>
              <a:rPr lang="cs-CZ" dirty="0" smtClean="0"/>
              <a:t>Rychlý růst plodu</a:t>
            </a:r>
          </a:p>
          <a:p>
            <a:r>
              <a:rPr lang="cs-CZ" dirty="0" smtClean="0"/>
              <a:t>Rozlišitelné pohlaví</a:t>
            </a:r>
          </a:p>
          <a:p>
            <a:r>
              <a:rPr lang="cs-CZ" dirty="0" smtClean="0"/>
              <a:t>Osifikace</a:t>
            </a:r>
          </a:p>
          <a:p>
            <a:r>
              <a:rPr lang="cs-CZ" dirty="0" smtClean="0"/>
              <a:t>Vnímání podnětů</a:t>
            </a:r>
          </a:p>
          <a:p>
            <a:r>
              <a:rPr lang="cs-CZ" dirty="0" smtClean="0"/>
              <a:t>Matka cítí pohyby plodu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371975" y="1988840"/>
            <a:ext cx="3657600" cy="4259560"/>
          </a:xfrm>
        </p:spPr>
        <p:txBody>
          <a:bodyPr/>
          <a:lstStyle/>
          <a:p>
            <a:r>
              <a:rPr lang="cs-CZ" dirty="0" smtClean="0"/>
              <a:t>Plod roste, nabírá tuk</a:t>
            </a:r>
          </a:p>
          <a:p>
            <a:r>
              <a:rPr lang="cs-CZ" dirty="0" smtClean="0"/>
              <a:t>Reaguje na zvuky</a:t>
            </a:r>
          </a:p>
          <a:p>
            <a:r>
              <a:rPr lang="cs-CZ" dirty="0" smtClean="0"/>
              <a:t>Otevírá oči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>
          <a:xfrm>
            <a:off x="467544" y="1052736"/>
            <a:ext cx="3657600" cy="658368"/>
          </a:xfrm>
        </p:spPr>
        <p:txBody>
          <a:bodyPr/>
          <a:lstStyle/>
          <a:p>
            <a:r>
              <a:rPr lang="cs-CZ" dirty="0" smtClean="0"/>
              <a:t>Čtvrtý  a pátý měsíc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55976" y="1052736"/>
            <a:ext cx="3657600" cy="658368"/>
          </a:xfrm>
        </p:spPr>
        <p:txBody>
          <a:bodyPr/>
          <a:lstStyle/>
          <a:p>
            <a:r>
              <a:rPr lang="cs-CZ" dirty="0" smtClean="0"/>
              <a:t>Šestý a sedmý měsíc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005064"/>
            <a:ext cx="2304256" cy="23042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845462" y="6032321"/>
            <a:ext cx="816249" cy="27699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200" dirty="0" smtClean="0"/>
              <a:t>20. týden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235435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707678"/>
          </a:xfrm>
        </p:spPr>
        <p:txBody>
          <a:bodyPr/>
          <a:lstStyle/>
          <a:p>
            <a:r>
              <a:rPr lang="cs-CZ" dirty="0"/>
              <a:t>Další vývoj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457200" y="1844824"/>
            <a:ext cx="3657600" cy="4403576"/>
          </a:xfrm>
        </p:spPr>
        <p:txBody>
          <a:bodyPr/>
          <a:lstStyle/>
          <a:p>
            <a:r>
              <a:rPr lang="cs-CZ" dirty="0" smtClean="0"/>
              <a:t>Pokračuje vývin soustav</a:t>
            </a:r>
          </a:p>
          <a:p>
            <a:r>
              <a:rPr lang="cs-CZ" dirty="0" smtClean="0"/>
              <a:t>Plod výrazně roste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4371975" y="1844824"/>
            <a:ext cx="3657600" cy="4403576"/>
          </a:xfrm>
        </p:spPr>
        <p:txBody>
          <a:bodyPr/>
          <a:lstStyle/>
          <a:p>
            <a:r>
              <a:rPr lang="cs-CZ" dirty="0" smtClean="0"/>
              <a:t>Plně vyvinuté nepodmíněné reflexy (sací, polykací)</a:t>
            </a:r>
          </a:p>
          <a:p>
            <a:r>
              <a:rPr lang="cs-CZ" dirty="0" smtClean="0"/>
              <a:t>Stále přibývá podkožní tuk</a:t>
            </a:r>
          </a:p>
          <a:p>
            <a:r>
              <a:rPr lang="cs-CZ" dirty="0" smtClean="0"/>
              <a:t>Pokračuje osifikace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67544" y="980728"/>
            <a:ext cx="3657600" cy="658368"/>
          </a:xfrm>
        </p:spPr>
        <p:txBody>
          <a:bodyPr/>
          <a:lstStyle/>
          <a:p>
            <a:r>
              <a:rPr lang="cs-CZ" dirty="0" smtClean="0"/>
              <a:t>Osmý měsíc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55976" y="980728"/>
            <a:ext cx="3657600" cy="658368"/>
          </a:xfrm>
        </p:spPr>
        <p:txBody>
          <a:bodyPr/>
          <a:lstStyle/>
          <a:p>
            <a:r>
              <a:rPr lang="cs-CZ" dirty="0" smtClean="0"/>
              <a:t>Devátý měsíc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47664" y="3887931"/>
            <a:ext cx="2232248" cy="22322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851920" y="5843180"/>
            <a:ext cx="816249" cy="27699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200" dirty="0" smtClean="0"/>
              <a:t>40. týden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523479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94061558"/>
              </p:ext>
            </p:extLst>
          </p:nvPr>
        </p:nvGraphicFramePr>
        <p:xfrm>
          <a:off x="971600" y="476672"/>
          <a:ext cx="7467600" cy="5637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3129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Termín porodu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12208797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11458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err="1"/>
              <a:t>Soubor:Tubal</a:t>
            </a:r>
            <a:r>
              <a:rPr lang="cs-CZ" dirty="0"/>
              <a:t> </a:t>
            </a:r>
            <a:r>
              <a:rPr lang="cs-CZ" dirty="0" err="1"/>
              <a:t>Pregnancy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embryo.jpg.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2006-11-27 [cit. 2013-06-09].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cs.wikipedia.org/wiki/Soubor:Tubal_Pregnancy_with_embryo.jpg</a:t>
            </a:r>
            <a:endParaRPr lang="cs-CZ" dirty="0" smtClean="0"/>
          </a:p>
          <a:p>
            <a:r>
              <a:rPr lang="cs-CZ" dirty="0"/>
              <a:t>File:Knotted cord.jpg.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2010-02-04 [cit. 2013-06-09].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commons.wikimedia.org/wiki/File:Knotted_cord.jpg?uselang=cs</a:t>
            </a:r>
            <a:endParaRPr lang="cs-CZ" dirty="0" smtClean="0"/>
          </a:p>
          <a:p>
            <a:r>
              <a:rPr lang="cs-CZ" dirty="0"/>
              <a:t>  </a:t>
            </a:r>
            <a:r>
              <a:rPr lang="cs-CZ" dirty="0" err="1"/>
              <a:t>Soubor:Acrosomal</a:t>
            </a:r>
            <a:r>
              <a:rPr lang="cs-CZ" dirty="0"/>
              <a:t> reaction.jpg.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2008-06-02 [cit. 2013-06-09].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cs.wikipedia.org/wiki/Soubor:Acrosomal_reaction.jpg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err="1"/>
              <a:t>Soubor:Placenta.svg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2010-10-01 [cit. 2013-06-09]. 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cs.wikipedia.org/wiki/Soubor:Placenta.svg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err="1"/>
              <a:t>Soubor:Embryo</a:t>
            </a:r>
            <a:r>
              <a:rPr lang="cs-CZ" dirty="0"/>
              <a:t>, 8 cells.jpg.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2005-12-31 [cit. 2013-06-09]. Dostupné z: </a:t>
            </a:r>
            <a:r>
              <a:rPr lang="cs-CZ" dirty="0">
                <a:hlinkClick r:id="rId6"/>
              </a:rPr>
              <a:t>http://cs.wikipedia.org/wiki/Soubor:Embryo,_</a:t>
            </a:r>
            <a:r>
              <a:rPr lang="cs-CZ" dirty="0" smtClean="0">
                <a:hlinkClick r:id="rId6"/>
              </a:rPr>
              <a:t>8_cells.jpg</a:t>
            </a:r>
            <a:endParaRPr lang="cs-CZ" dirty="0" smtClean="0"/>
          </a:p>
          <a:p>
            <a:r>
              <a:rPr lang="cs-CZ" dirty="0"/>
              <a:t> File:Grosse </a:t>
            </a:r>
            <a:r>
              <a:rPr lang="cs-CZ" dirty="0" err="1"/>
              <a:t>derGebarmutter</a:t>
            </a:r>
            <a:r>
              <a:rPr lang="cs-CZ" dirty="0"/>
              <a:t> in den </a:t>
            </a:r>
            <a:r>
              <a:rPr lang="cs-CZ" dirty="0" err="1"/>
              <a:t>einzelneMonaten</a:t>
            </a:r>
            <a:r>
              <a:rPr lang="cs-CZ" dirty="0"/>
              <a:t> derSchwangerschaft.gif.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2006-07-28 [cit. 2013-06-09]. Dostupné z: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commons.wikimedia.org/wiki/File:Grosse_derGebarmutter_in_den_einzelneMonaten_derSchwangerschaft.gif?uselang=c</a:t>
            </a:r>
            <a:endParaRPr lang="cs-CZ" dirty="0" smtClean="0"/>
          </a:p>
          <a:p>
            <a:r>
              <a:rPr lang="cs-CZ" dirty="0"/>
              <a:t>File:9-Week </a:t>
            </a:r>
            <a:r>
              <a:rPr lang="cs-CZ" dirty="0" err="1"/>
              <a:t>Human</a:t>
            </a:r>
            <a:r>
              <a:rPr lang="cs-CZ" dirty="0"/>
              <a:t> Embryo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Ectopic</a:t>
            </a:r>
            <a:r>
              <a:rPr lang="cs-CZ" dirty="0"/>
              <a:t> Pregnancy.jpg.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2007-06-14 [cit. 2013-06-11]. Dostupné z: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commons.wikimedia.org/wiki/File:9-Week_Human_Embryo_from_Ectopic_Pregnancy.jpg?uselang=cs</a:t>
            </a:r>
            <a:endParaRPr lang="cs-CZ" dirty="0" smtClean="0"/>
          </a:p>
          <a:p>
            <a:r>
              <a:rPr lang="cs-CZ" dirty="0"/>
              <a:t> File:20 </a:t>
            </a:r>
            <a:r>
              <a:rPr lang="cs-CZ" dirty="0" err="1"/>
              <a:t>weeks</a:t>
            </a:r>
            <a:r>
              <a:rPr lang="cs-CZ" dirty="0"/>
              <a:t> pregnant.png.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2008-02-11 [cit. 2013-06-11]. Dostupné z: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commons.wikimedia.org/wiki/File:20_weeks_pregnant.png?uselang=cs</a:t>
            </a:r>
            <a:endParaRPr lang="cs-CZ" dirty="0" smtClean="0"/>
          </a:p>
          <a:p>
            <a:r>
              <a:rPr lang="cs-CZ" dirty="0"/>
              <a:t> File:40 </a:t>
            </a:r>
            <a:r>
              <a:rPr lang="cs-CZ" dirty="0" err="1"/>
              <a:t>weeks</a:t>
            </a:r>
            <a:r>
              <a:rPr lang="cs-CZ" dirty="0"/>
              <a:t> pregnant.jpg.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2008-02-05 [cit. 2013-06-11]. Dostupné z: </a:t>
            </a: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commons.wikimedia.org/wiki/File:40_weeks_pregnant.jpg?uselang=cs</a:t>
            </a:r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23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1518</TotalTime>
  <Words>667</Words>
  <Application>Microsoft Office PowerPoint</Application>
  <PresentationFormat>Předvádění na obrazovce (4:3)</PresentationFormat>
  <Paragraphs>120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Arkýř</vt:lpstr>
      <vt:lpstr>Prezentace aplikace PowerPoint</vt:lpstr>
      <vt:lpstr>Nitroděložní vývoj</vt:lpstr>
      <vt:lpstr>Nitroděložní vývoj</vt:lpstr>
      <vt:lpstr>Fáze nitroděložního vývoje </vt:lpstr>
      <vt:lpstr>Prezentace aplikace PowerPoint</vt:lpstr>
      <vt:lpstr>Prezentace aplikace PowerPoint</vt:lpstr>
      <vt:lpstr>Oplození</vt:lpstr>
      <vt:lpstr>Další vývoj</vt:lpstr>
      <vt:lpstr>Další vývoj</vt:lpstr>
      <vt:lpstr>Další vývoj</vt:lpstr>
      <vt:lpstr>Další vývoj</vt:lpstr>
      <vt:lpstr>Další vývoj</vt:lpstr>
      <vt:lpstr>Prezentace aplikace PowerPoint</vt:lpstr>
      <vt:lpstr>Termín porodu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31</cp:revision>
  <dcterms:created xsi:type="dcterms:W3CDTF">2013-02-23T16:18:30Z</dcterms:created>
  <dcterms:modified xsi:type="dcterms:W3CDTF">2013-06-12T19:57:38Z</dcterms:modified>
</cp:coreProperties>
</file>