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2" r:id="rId3"/>
    <p:sldId id="256" r:id="rId4"/>
    <p:sldId id="258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29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FF4330-7E42-45D8-83F9-82B000D0C7EC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DFB6D2-7743-462D-80DF-020EB54FFD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FF4330-7E42-45D8-83F9-82B000D0C7EC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DFB6D2-7743-462D-80DF-020EB54FFD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FF4330-7E42-45D8-83F9-82B000D0C7EC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DFB6D2-7743-462D-80DF-020EB54FFD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FF4330-7E42-45D8-83F9-82B000D0C7EC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DFB6D2-7743-462D-80DF-020EB54FFD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FF4330-7E42-45D8-83F9-82B000D0C7EC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DFB6D2-7743-462D-80DF-020EB54FFD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FF4330-7E42-45D8-83F9-82B000D0C7EC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DFB6D2-7743-462D-80DF-020EB54FFD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FF4330-7E42-45D8-83F9-82B000D0C7EC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DFB6D2-7743-462D-80DF-020EB54FFD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FF4330-7E42-45D8-83F9-82B000D0C7EC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DFB6D2-7743-462D-80DF-020EB54FFD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FF4330-7E42-45D8-83F9-82B000D0C7EC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DFB6D2-7743-462D-80DF-020EB54FFD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FF4330-7E42-45D8-83F9-82B000D0C7EC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DFB6D2-7743-462D-80DF-020EB54FFD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FF4330-7E42-45D8-83F9-82B000D0C7EC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DFB6D2-7743-462D-80DF-020EB54FFD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FF4330-7E42-45D8-83F9-82B000D0C7EC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DFB6D2-7743-462D-80DF-020EB54FFD7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48616069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Šárka</a:t>
                      </a:r>
                      <a:r>
                        <a:rPr lang="cs-CZ" baseline="0" dirty="0" smtClean="0"/>
                        <a:t> Jandová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r>
                        <a:rPr lang="cs-CZ" smtClean="0"/>
                        <a:t>:       VY_32_INOVACE_7C</a:t>
                      </a:r>
                      <a:r>
                        <a:rPr lang="cs-CZ" baseline="0" smtClean="0"/>
                        <a:t>_01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</a:t>
                      </a:r>
                      <a:r>
                        <a:rPr lang="cs-CZ" baseline="0" dirty="0" smtClean="0"/>
                        <a:t>  </a:t>
                      </a:r>
                      <a:r>
                        <a:rPr lang="cs-CZ" dirty="0" smtClean="0"/>
                        <a:t>Vlastivěda4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97892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Život Marie </a:t>
            </a:r>
            <a:r>
              <a:rPr lang="cs-CZ" dirty="0" smtClean="0"/>
              <a:t>Terezie</a:t>
            </a:r>
          </a:p>
          <a:p>
            <a:r>
              <a:rPr lang="cs-CZ" dirty="0" smtClean="0"/>
              <a:t>Reformy</a:t>
            </a:r>
          </a:p>
          <a:p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r>
              <a:rPr lang="cs-CZ" dirty="0" smtClean="0"/>
              <a:t>Autorem tohoto materiálu a všech jeho částí, není-li uvedeno jinak je Mgr. Šárka Jandová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745005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"/>
            <a:ext cx="7772400" cy="6858000"/>
          </a:xfrm>
        </p:spPr>
        <p:txBody>
          <a:bodyPr>
            <a:normAutofit/>
          </a:bodyPr>
          <a:lstStyle/>
          <a:p>
            <a:r>
              <a:rPr lang="cs-CZ" sz="9600" dirty="0" smtClean="0"/>
              <a:t>Marie Terezie</a:t>
            </a:r>
            <a:endParaRPr lang="cs-CZ" sz="9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Marie Terezie 1717-1780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661248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Nejstarší dcera Karla VI</a:t>
            </a:r>
          </a:p>
          <a:p>
            <a:r>
              <a:rPr lang="cs-CZ" dirty="0" smtClean="0"/>
              <a:t>Dědička habsburské monarchie – habsburská a česká královna</a:t>
            </a:r>
          </a:p>
          <a:p>
            <a:r>
              <a:rPr lang="cs-CZ" dirty="0" smtClean="0"/>
              <a:t>Velmi vzdělaná, uměla latinsky, italsky, francouzsky,  španělsky</a:t>
            </a:r>
          </a:p>
          <a:p>
            <a:r>
              <a:rPr lang="cs-CZ" dirty="0" smtClean="0"/>
              <a:t>Roku 1736 se provdala za Františka I. Lotrinského</a:t>
            </a:r>
          </a:p>
          <a:p>
            <a:r>
              <a:rPr lang="cs-CZ" dirty="0" smtClean="0"/>
              <a:t>Měli spolu 16 dětí, 10 se dožilo dospělosti</a:t>
            </a:r>
          </a:p>
          <a:p>
            <a:r>
              <a:rPr lang="cs-CZ" dirty="0" smtClean="0"/>
              <a:t>Roku 1740 se ujímá vlády</a:t>
            </a:r>
          </a:p>
          <a:p>
            <a:r>
              <a:rPr lang="cs-CZ" dirty="0" smtClean="0"/>
              <a:t>Habsburská říše byla zaostalá – mnoho reforem, podporovala umění, zřídila vojenskou akademii, založila manufaktury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Zavedla povinnou školní docházku, obecný školní řád</a:t>
            </a:r>
          </a:p>
          <a:p>
            <a:r>
              <a:rPr lang="cs-CZ" dirty="0" smtClean="0"/>
              <a:t>Ten zaručoval všem včetně dívek</a:t>
            </a:r>
          </a:p>
          <a:p>
            <a:r>
              <a:rPr lang="cs-CZ" dirty="0" smtClean="0"/>
              <a:t>Nový Trestí řád, zmírnila tělesné tresty, zrušila mučení</a:t>
            </a:r>
          </a:p>
          <a:p>
            <a:r>
              <a:rPr lang="cs-CZ" dirty="0" smtClean="0"/>
              <a:t>Zavedla Občanský zákoník – rovnost občanů</a:t>
            </a:r>
          </a:p>
          <a:p>
            <a:r>
              <a:rPr lang="cs-CZ" dirty="0" smtClean="0"/>
              <a:t>Zřídila zdravotnické komise – šíření osvěty, povinné očkování</a:t>
            </a:r>
          </a:p>
          <a:p>
            <a:r>
              <a:rPr lang="cs-CZ" dirty="0" smtClean="0"/>
              <a:t>Odstranění mýtného, první papírové peníze v Evropě</a:t>
            </a:r>
          </a:p>
          <a:p>
            <a:r>
              <a:rPr lang="cs-CZ" dirty="0" smtClean="0"/>
              <a:t>Uvalila clo na dovoz zboží – mazala tak státní dluh</a:t>
            </a:r>
          </a:p>
          <a:p>
            <a:r>
              <a:rPr lang="cs-CZ" dirty="0" smtClean="0"/>
              <a:t>Zápory – zavedla úřední řeč – němčinu, nechovala sympatie k českému národu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Proč nastoupila na trůn Marie Terezie? </a:t>
            </a:r>
          </a:p>
          <a:p>
            <a:r>
              <a:rPr lang="cs-CZ" dirty="0" smtClean="0"/>
              <a:t>Co nového zřídila?</a:t>
            </a:r>
          </a:p>
          <a:p>
            <a:r>
              <a:rPr lang="cs-CZ" dirty="0" smtClean="0"/>
              <a:t>Co zavedla ve školství?</a:t>
            </a:r>
          </a:p>
          <a:p>
            <a:r>
              <a:rPr lang="cs-CZ" dirty="0" smtClean="0"/>
              <a:t>Co ji </a:t>
            </a:r>
            <a:r>
              <a:rPr lang="cs-CZ" smtClean="0"/>
              <a:t>naopak vyčítali? </a:t>
            </a:r>
            <a:endParaRPr lang="cs-CZ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 informací</a:t>
            </a:r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457200" y="1828799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Otevřená galerie Microsoft Office</a:t>
            </a:r>
          </a:p>
          <a:p>
            <a:r>
              <a:rPr lang="cs-CZ" dirty="0" smtClean="0"/>
              <a:t>Vlastní zdroje</a:t>
            </a:r>
          </a:p>
          <a:p>
            <a:r>
              <a:rPr lang="cs-CZ" dirty="0" smtClean="0"/>
              <a:t>DVOŘÁKOVÁ</a:t>
            </a:r>
            <a:r>
              <a:rPr lang="cs-CZ" dirty="0"/>
              <a:t>, Michaela a Ladislav PODROUŽEK. </a:t>
            </a:r>
            <a:r>
              <a:rPr lang="cs-CZ" i="1" dirty="0"/>
              <a:t>Vlastivěda pro 4. ročník základní školy</a:t>
            </a:r>
            <a:r>
              <a:rPr lang="cs-CZ" dirty="0"/>
              <a:t>. 2. </a:t>
            </a:r>
            <a:r>
              <a:rPr lang="cs-CZ" dirty="0" err="1"/>
              <a:t>přeprac</a:t>
            </a:r>
            <a:r>
              <a:rPr lang="cs-CZ" dirty="0"/>
              <a:t>. vyd. Praha: SPN - pedagogické nakladatelství, 2002, 64 s. ISBN 80-723-5184-2.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</TotalTime>
  <Words>266</Words>
  <Application>Microsoft Office PowerPoint</Application>
  <PresentationFormat>Předvádění na obrazovce (4:3)</PresentationFormat>
  <Paragraphs>37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Prezentace aplikace PowerPoint</vt:lpstr>
      <vt:lpstr>Anotace</vt:lpstr>
      <vt:lpstr>Marie Terezie</vt:lpstr>
      <vt:lpstr>Marie Terezie 1717-1780</vt:lpstr>
      <vt:lpstr>Prezentace aplikace PowerPoint</vt:lpstr>
      <vt:lpstr>Otázky </vt:lpstr>
      <vt:lpstr>Použité zdroje informací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Vlastimil Vlk</dc:creator>
  <cp:lastModifiedBy>jitka</cp:lastModifiedBy>
  <cp:revision>8</cp:revision>
  <dcterms:created xsi:type="dcterms:W3CDTF">2013-03-05T19:02:00Z</dcterms:created>
  <dcterms:modified xsi:type="dcterms:W3CDTF">2013-05-18T17:30:38Z</dcterms:modified>
</cp:coreProperties>
</file>